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4.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996" r:id="rId2"/>
    <p:sldMasterId id="2147484138" r:id="rId3"/>
    <p:sldMasterId id="2147484145" r:id="rId4"/>
    <p:sldMasterId id="2147484149" r:id="rId5"/>
    <p:sldMasterId id="2147484153" r:id="rId6"/>
    <p:sldMasterId id="2147484157" r:id="rId7"/>
  </p:sldMasterIdLst>
  <p:notesMasterIdLst>
    <p:notesMasterId r:id="rId79"/>
  </p:notesMasterIdLst>
  <p:sldIdLst>
    <p:sldId id="282" r:id="rId8"/>
    <p:sldId id="652" r:id="rId9"/>
    <p:sldId id="653" r:id="rId10"/>
    <p:sldId id="654" r:id="rId11"/>
    <p:sldId id="655" r:id="rId12"/>
    <p:sldId id="656" r:id="rId13"/>
    <p:sldId id="569" r:id="rId14"/>
    <p:sldId id="570" r:id="rId15"/>
    <p:sldId id="571" r:id="rId16"/>
    <p:sldId id="572" r:id="rId17"/>
    <p:sldId id="657" r:id="rId18"/>
    <p:sldId id="573" r:id="rId19"/>
    <p:sldId id="574" r:id="rId20"/>
    <p:sldId id="575" r:id="rId21"/>
    <p:sldId id="576" r:id="rId22"/>
    <p:sldId id="577" r:id="rId23"/>
    <p:sldId id="578" r:id="rId24"/>
    <p:sldId id="579" r:id="rId25"/>
    <p:sldId id="580" r:id="rId26"/>
    <p:sldId id="581" r:id="rId27"/>
    <p:sldId id="582" r:id="rId28"/>
    <p:sldId id="584" r:id="rId29"/>
    <p:sldId id="585" r:id="rId30"/>
    <p:sldId id="586" r:id="rId31"/>
    <p:sldId id="664" r:id="rId32"/>
    <p:sldId id="588" r:id="rId33"/>
    <p:sldId id="589" r:id="rId34"/>
    <p:sldId id="590" r:id="rId35"/>
    <p:sldId id="591" r:id="rId36"/>
    <p:sldId id="592" r:id="rId37"/>
    <p:sldId id="593" r:id="rId38"/>
    <p:sldId id="659" r:id="rId39"/>
    <p:sldId id="594" r:id="rId40"/>
    <p:sldId id="610" r:id="rId41"/>
    <p:sldId id="611" r:id="rId42"/>
    <p:sldId id="612" r:id="rId43"/>
    <p:sldId id="635" r:id="rId44"/>
    <p:sldId id="636" r:id="rId45"/>
    <p:sldId id="613" r:id="rId46"/>
    <p:sldId id="638" r:id="rId47"/>
    <p:sldId id="614" r:id="rId48"/>
    <p:sldId id="615" r:id="rId49"/>
    <p:sldId id="616" r:id="rId50"/>
    <p:sldId id="617" r:id="rId51"/>
    <p:sldId id="618" r:id="rId52"/>
    <p:sldId id="619" r:id="rId53"/>
    <p:sldId id="621" r:id="rId54"/>
    <p:sldId id="622" r:id="rId55"/>
    <p:sldId id="623" r:id="rId56"/>
    <p:sldId id="624" r:id="rId57"/>
    <p:sldId id="625" r:id="rId58"/>
    <p:sldId id="626" r:id="rId59"/>
    <p:sldId id="627" r:id="rId60"/>
    <p:sldId id="640" r:id="rId61"/>
    <p:sldId id="629" r:id="rId62"/>
    <p:sldId id="630" r:id="rId63"/>
    <p:sldId id="660" r:id="rId64"/>
    <p:sldId id="661" r:id="rId65"/>
    <p:sldId id="662" r:id="rId66"/>
    <p:sldId id="663" r:id="rId67"/>
    <p:sldId id="631" r:id="rId68"/>
    <p:sldId id="642" r:id="rId69"/>
    <p:sldId id="643" r:id="rId70"/>
    <p:sldId id="644" r:id="rId71"/>
    <p:sldId id="645" r:id="rId72"/>
    <p:sldId id="646" r:id="rId73"/>
    <p:sldId id="647" r:id="rId74"/>
    <p:sldId id="648" r:id="rId75"/>
    <p:sldId id="649" r:id="rId76"/>
    <p:sldId id="650" r:id="rId77"/>
    <p:sldId id="651" r:id="rId78"/>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6986"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3995"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0988"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7989"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4974" algn="l" defTabSz="913995" rtl="0" eaLnBrk="1" latinLnBrk="0" hangingPunct="1">
      <a:defRPr kern="1200">
        <a:solidFill>
          <a:schemeClr val="tx1"/>
        </a:solidFill>
        <a:latin typeface="Arial" charset="0"/>
        <a:ea typeface="宋体" pitchFamily="2" charset="-122"/>
        <a:cs typeface="+mn-cs"/>
      </a:defRPr>
    </a:lvl6pPr>
    <a:lvl7pPr marL="2741960" algn="l" defTabSz="913995" rtl="0" eaLnBrk="1" latinLnBrk="0" hangingPunct="1">
      <a:defRPr kern="1200">
        <a:solidFill>
          <a:schemeClr val="tx1"/>
        </a:solidFill>
        <a:latin typeface="Arial" charset="0"/>
        <a:ea typeface="宋体" pitchFamily="2" charset="-122"/>
        <a:cs typeface="+mn-cs"/>
      </a:defRPr>
    </a:lvl7pPr>
    <a:lvl8pPr marL="3198960" algn="l" defTabSz="913995" rtl="0" eaLnBrk="1" latinLnBrk="0" hangingPunct="1">
      <a:defRPr kern="1200">
        <a:solidFill>
          <a:schemeClr val="tx1"/>
        </a:solidFill>
        <a:latin typeface="Arial" charset="0"/>
        <a:ea typeface="宋体" pitchFamily="2" charset="-122"/>
        <a:cs typeface="+mn-cs"/>
      </a:defRPr>
    </a:lvl8pPr>
    <a:lvl9pPr marL="3655954" algn="l" defTabSz="913995"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7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 jr" initials="z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FFCCFF"/>
    <a:srgbClr val="CCECFF"/>
    <a:srgbClr val="FF9900"/>
    <a:srgbClr val="663300"/>
    <a:srgbClr val="FFFF66"/>
    <a:srgbClr val="99FF33"/>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0474" autoAdjust="0"/>
  </p:normalViewPr>
  <p:slideViewPr>
    <p:cSldViewPr>
      <p:cViewPr varScale="1">
        <p:scale>
          <a:sx n="44" d="100"/>
          <a:sy n="44" d="100"/>
        </p:scale>
        <p:origin x="1920" y="40"/>
      </p:cViewPr>
      <p:guideLst>
        <p:guide orient="horz" pos="1620"/>
        <p:guide pos="2871"/>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atin typeface="Arial" panose="020B0604020202020204" pitchFamily="34" charset="0"/>
              </a:defRPr>
            </a:lvl1pPr>
          </a:lstStyle>
          <a:p>
            <a:pPr>
              <a:defRPr/>
            </a:pPr>
            <a:endParaRPr lang="en-US" altLang="zh-CN"/>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atin typeface="Arial" panose="020B0604020202020204" pitchFamily="34" charset="0"/>
              </a:defRPr>
            </a:lvl1pPr>
          </a:lstStyle>
          <a:p>
            <a:pPr>
              <a:defRPr/>
            </a:pPr>
            <a:endParaRPr lang="en-US" altLang="zh-CN"/>
          </a:p>
        </p:txBody>
      </p:sp>
      <p:sp>
        <p:nvSpPr>
          <p:cNvPr id="59396" name="Rectangle 4"/>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atin typeface="Arial" panose="020B0604020202020204" pitchFamily="34" charset="0"/>
              </a:defRPr>
            </a:lvl1pPr>
          </a:lstStyle>
          <a:p>
            <a:pPr>
              <a:defRPr/>
            </a:pPr>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charset="0"/>
              <a:buNone/>
              <a:defRPr sz="1200"/>
            </a:lvl1pPr>
          </a:lstStyle>
          <a:p>
            <a:pPr>
              <a:defRPr/>
            </a:pPr>
            <a:fld id="{DB0C1BA5-7D72-4F0B-8C2D-980066BBB14B}" type="slidenum">
              <a:rPr lang="en-US" altLang="zh-CN"/>
              <a:pPr>
                <a:defRPr/>
              </a:pPr>
              <a:t>‹#›</a:t>
            </a:fld>
            <a:endParaRPr lang="en-US" altLang="zh-CN"/>
          </a:p>
        </p:txBody>
      </p:sp>
    </p:spTree>
    <p:extLst>
      <p:ext uri="{BB962C8B-B14F-4D97-AF65-F5344CB8AC3E}">
        <p14:creationId xmlns:p14="http://schemas.microsoft.com/office/powerpoint/2010/main" val="14827537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6986"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3995"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0988"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7989"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4974" algn="l" defTabSz="913995" rtl="0" eaLnBrk="1" latinLnBrk="0" hangingPunct="1">
      <a:defRPr sz="1200" kern="1200">
        <a:solidFill>
          <a:schemeClr val="tx1"/>
        </a:solidFill>
        <a:latin typeface="+mn-lt"/>
        <a:ea typeface="+mn-ea"/>
        <a:cs typeface="+mn-cs"/>
      </a:defRPr>
    </a:lvl6pPr>
    <a:lvl7pPr marL="2741960" algn="l" defTabSz="913995" rtl="0" eaLnBrk="1" latinLnBrk="0" hangingPunct="1">
      <a:defRPr sz="1200" kern="1200">
        <a:solidFill>
          <a:schemeClr val="tx1"/>
        </a:solidFill>
        <a:latin typeface="+mn-lt"/>
        <a:ea typeface="+mn-ea"/>
        <a:cs typeface="+mn-cs"/>
      </a:defRPr>
    </a:lvl7pPr>
    <a:lvl8pPr marL="3198960" algn="l" defTabSz="913995" rtl="0" eaLnBrk="1" latinLnBrk="0" hangingPunct="1">
      <a:defRPr sz="1200" kern="1200">
        <a:solidFill>
          <a:schemeClr val="tx1"/>
        </a:solidFill>
        <a:latin typeface="+mn-lt"/>
        <a:ea typeface="+mn-ea"/>
        <a:cs typeface="+mn-cs"/>
      </a:defRPr>
    </a:lvl8pPr>
    <a:lvl9pPr marL="3655954" algn="l" defTabSz="91399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Roboto" panose="02000000000000000000" pitchFamily="2" charset="0"/>
              </a:rPr>
              <a:t>从以太网最初的诞生讲起。</a:t>
            </a:r>
            <a:endParaRPr lang="en-US" altLang="zh-CN" dirty="0"/>
          </a:p>
          <a:p>
            <a:r>
              <a:rPr lang="en-US" altLang="zh-CN" dirty="0"/>
              <a:t>Bob Metcalfe</a:t>
            </a:r>
            <a:r>
              <a:rPr lang="zh-CN" altLang="en-US" dirty="0"/>
              <a:t>是一个懂技术有创意，同时深谙商业之道的人物，除了发明以太网技术本身，以太网的流行和发展离不开他的神操作（离开</a:t>
            </a:r>
            <a:r>
              <a:rPr lang="en-US" altLang="zh-CN" dirty="0"/>
              <a:t>Xerox</a:t>
            </a:r>
            <a:r>
              <a:rPr lang="zh-CN" altLang="en-US" dirty="0"/>
              <a:t>创办</a:t>
            </a:r>
            <a:r>
              <a:rPr lang="en-US" altLang="zh-CN" dirty="0"/>
              <a:t>3Com</a:t>
            </a:r>
            <a:r>
              <a:rPr lang="zh-CN" altLang="en-US" dirty="0"/>
              <a:t>），有时间可以展开，激发学生的兴趣。</a:t>
            </a:r>
            <a:endParaRPr lang="en-US" altLang="zh-CN" dirty="0"/>
          </a:p>
          <a:p>
            <a:r>
              <a:rPr lang="zh-CN" altLang="en-US" dirty="0"/>
              <a:t>同时也是让同学了解“技术人并不是只能做枯燥的技术”的一个鲜活的历史案例。</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2</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2728751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B110EF2C-B0B4-484F-9B02-F36AD505280D}" type="slidenum">
              <a:rPr lang="en-US" altLang="zh-CN"/>
              <a:pPr algn="r" eaLnBrk="1" hangingPunct="1">
                <a:spcBef>
                  <a:spcPct val="0"/>
                </a:spcBef>
              </a:pPr>
              <a:t>19</a:t>
            </a:fld>
            <a:endParaRPr lang="en-US" altLang="zh-CN"/>
          </a:p>
        </p:txBody>
      </p:sp>
      <p:sp>
        <p:nvSpPr>
          <p:cNvPr id="63491" name="Rectangle 2"/>
          <p:cNvSpPr>
            <a:spLocks noGrp="1" noRot="1" noChangeAspect="1" noChangeArrowheads="1" noTextEdit="1"/>
          </p:cNvSpPr>
          <p:nvPr>
            <p:ph type="sldImg"/>
          </p:nvPr>
        </p:nvSpPr>
        <p:spPr>
          <a:xfrm>
            <a:off x="381000" y="685800"/>
            <a:ext cx="6096000" cy="3429000"/>
          </a:xfrm>
        </p:spPr>
      </p:sp>
      <p:sp>
        <p:nvSpPr>
          <p:cNvPr id="63492" name="Rectangle 3"/>
          <p:cNvSpPr>
            <a:spLocks noGrp="1" noChangeArrowheads="1"/>
          </p:cNvSpPr>
          <p:nvPr>
            <p:ph type="body" idx="1"/>
          </p:nvPr>
        </p:nvSpPr>
        <p:spPr>
          <a:noFill/>
        </p:spPr>
        <p:txBody>
          <a:bodyPr anchor="t"/>
          <a:lstStyle/>
          <a:p>
            <a:pPr eaLnBrk="1" hangingPunct="1"/>
            <a:r>
              <a:rPr lang="zh-CN" altLang="en-US" dirty="0">
                <a:latin typeface="Arial" charset="0"/>
              </a:rPr>
              <a:t>一、前导码  </a:t>
            </a:r>
          </a:p>
          <a:p>
            <a:pPr eaLnBrk="1" hangingPunct="1"/>
            <a:r>
              <a:rPr lang="zh-CN" altLang="en-US" dirty="0">
                <a:latin typeface="Arial" charset="0"/>
              </a:rPr>
              <a:t>包括了</a:t>
            </a:r>
            <a:r>
              <a:rPr lang="en-US" altLang="zh-CN" dirty="0">
                <a:latin typeface="Arial" charset="0"/>
              </a:rPr>
              <a:t>7</a:t>
            </a:r>
            <a:r>
              <a:rPr lang="zh-CN" altLang="en-US" dirty="0">
                <a:latin typeface="Arial" charset="0"/>
              </a:rPr>
              <a:t>个字节的二进制“</a:t>
            </a:r>
            <a:r>
              <a:rPr lang="en-US" altLang="zh-CN" dirty="0">
                <a:latin typeface="Arial" charset="0"/>
              </a:rPr>
              <a:t>1”</a:t>
            </a:r>
            <a:r>
              <a:rPr lang="zh-CN" altLang="en-US" dirty="0">
                <a:latin typeface="Arial" charset="0"/>
              </a:rPr>
              <a:t>、“</a:t>
            </a:r>
            <a:r>
              <a:rPr lang="en-US" altLang="zh-CN" dirty="0">
                <a:latin typeface="Arial" charset="0"/>
              </a:rPr>
              <a:t>0”</a:t>
            </a:r>
            <a:r>
              <a:rPr lang="zh-CN" altLang="en-US" dirty="0">
                <a:latin typeface="Arial" charset="0"/>
              </a:rPr>
              <a:t>间隔的代码，即</a:t>
            </a:r>
            <a:r>
              <a:rPr lang="en-US" altLang="zh-CN" dirty="0">
                <a:latin typeface="Arial" charset="0"/>
              </a:rPr>
              <a:t>1010…10</a:t>
            </a:r>
            <a:r>
              <a:rPr lang="zh-CN" altLang="en-US" dirty="0">
                <a:latin typeface="Arial" charset="0"/>
              </a:rPr>
              <a:t>共</a:t>
            </a:r>
            <a:r>
              <a:rPr lang="en-US" altLang="zh-CN" dirty="0">
                <a:latin typeface="Arial" charset="0"/>
              </a:rPr>
              <a:t>56</a:t>
            </a:r>
            <a:r>
              <a:rPr lang="zh-CN" altLang="en-US" dirty="0">
                <a:latin typeface="Arial" charset="0"/>
              </a:rPr>
              <a:t>位。当帧在媒体上传输时，接收方就能建立起同步，因为在使用曼彻斯特编码情况下，这种“</a:t>
            </a:r>
            <a:r>
              <a:rPr lang="en-US" altLang="zh-CN" dirty="0">
                <a:latin typeface="Arial" charset="0"/>
              </a:rPr>
              <a:t>1”</a:t>
            </a:r>
            <a:r>
              <a:rPr lang="zh-CN" altLang="en-US" dirty="0">
                <a:latin typeface="Arial" charset="0"/>
              </a:rPr>
              <a:t>、“</a:t>
            </a:r>
            <a:r>
              <a:rPr lang="en-US" altLang="zh-CN" dirty="0">
                <a:latin typeface="Arial" charset="0"/>
              </a:rPr>
              <a:t>0”</a:t>
            </a:r>
            <a:r>
              <a:rPr lang="zh-CN" altLang="en-US" dirty="0">
                <a:latin typeface="Arial" charset="0"/>
              </a:rPr>
              <a:t>间隔的传输波形为一个周期性方波。前导码  包括了</a:t>
            </a:r>
            <a:r>
              <a:rPr lang="en-US" altLang="zh-CN" dirty="0">
                <a:latin typeface="Arial" charset="0"/>
              </a:rPr>
              <a:t>7</a:t>
            </a:r>
            <a:r>
              <a:rPr lang="zh-CN" altLang="en-US" dirty="0">
                <a:latin typeface="Arial" charset="0"/>
              </a:rPr>
              <a:t>个字节的二进制“</a:t>
            </a:r>
            <a:r>
              <a:rPr lang="en-US" altLang="zh-CN" dirty="0">
                <a:latin typeface="Arial" charset="0"/>
              </a:rPr>
              <a:t>1”</a:t>
            </a:r>
            <a:r>
              <a:rPr lang="zh-CN" altLang="en-US" dirty="0">
                <a:latin typeface="Arial" charset="0"/>
              </a:rPr>
              <a:t>、“</a:t>
            </a:r>
            <a:r>
              <a:rPr lang="en-US" altLang="zh-CN" dirty="0">
                <a:latin typeface="Arial" charset="0"/>
              </a:rPr>
              <a:t>0”</a:t>
            </a:r>
            <a:r>
              <a:rPr lang="zh-CN" altLang="en-US" dirty="0">
                <a:latin typeface="Arial" charset="0"/>
              </a:rPr>
              <a:t>间隔的代码，即</a:t>
            </a:r>
            <a:r>
              <a:rPr lang="en-US" altLang="zh-CN" dirty="0">
                <a:latin typeface="Arial" charset="0"/>
              </a:rPr>
              <a:t>1010…10</a:t>
            </a:r>
            <a:r>
              <a:rPr lang="zh-CN" altLang="en-US" dirty="0">
                <a:latin typeface="Arial" charset="0"/>
              </a:rPr>
              <a:t>共</a:t>
            </a:r>
            <a:r>
              <a:rPr lang="en-US" altLang="zh-CN" dirty="0">
                <a:latin typeface="Arial" charset="0"/>
              </a:rPr>
              <a:t>56</a:t>
            </a:r>
            <a:r>
              <a:rPr lang="zh-CN" altLang="en-US" dirty="0">
                <a:latin typeface="Arial" charset="0"/>
              </a:rPr>
              <a:t>位。当帧在媒体上传输时，接收方就能建立起同步，因为在使用曼彻斯特编码情况下，这种“</a:t>
            </a:r>
            <a:r>
              <a:rPr lang="en-US" altLang="zh-CN" dirty="0">
                <a:latin typeface="Arial" charset="0"/>
              </a:rPr>
              <a:t>1”</a:t>
            </a:r>
            <a:r>
              <a:rPr lang="zh-CN" altLang="en-US" dirty="0">
                <a:latin typeface="Arial" charset="0"/>
              </a:rPr>
              <a:t>、“</a:t>
            </a:r>
            <a:r>
              <a:rPr lang="en-US" altLang="zh-CN" dirty="0">
                <a:latin typeface="Arial" charset="0"/>
              </a:rPr>
              <a:t>0”</a:t>
            </a:r>
            <a:r>
              <a:rPr lang="zh-CN" altLang="en-US" dirty="0">
                <a:latin typeface="Arial" charset="0"/>
              </a:rPr>
              <a:t>间隔的传输波形为一个周期性方波。 </a:t>
            </a:r>
          </a:p>
          <a:p>
            <a:pPr eaLnBrk="1" hangingPunct="1"/>
            <a:r>
              <a:rPr lang="zh-CN" altLang="en-US" dirty="0">
                <a:latin typeface="Arial" charset="0"/>
              </a:rPr>
              <a:t>二、帧起始定界符字段</a:t>
            </a:r>
            <a:br>
              <a:rPr lang="zh-CN" altLang="en-US" dirty="0">
                <a:latin typeface="Arial" charset="0"/>
              </a:rPr>
            </a:br>
            <a:r>
              <a:rPr lang="zh-CN" altLang="en-US" dirty="0">
                <a:latin typeface="Arial" charset="0"/>
              </a:rPr>
              <a:t>该字段可以被看作前序字段的延续。实际上，该字段的组成方式继续使用前序字段中的格式，这个一个字节的字段的前</a:t>
            </a:r>
            <a:r>
              <a:rPr lang="en-US" altLang="zh-CN" dirty="0">
                <a:latin typeface="Arial" charset="0"/>
              </a:rPr>
              <a:t>6</a:t>
            </a:r>
            <a:r>
              <a:rPr lang="zh-CN" altLang="en-US" dirty="0">
                <a:latin typeface="Arial" charset="0"/>
              </a:rPr>
              <a:t>个比特位置由交替出现的</a:t>
            </a:r>
            <a:r>
              <a:rPr lang="en-US" altLang="zh-CN" dirty="0">
                <a:latin typeface="Arial" charset="0"/>
              </a:rPr>
              <a:t>1</a:t>
            </a:r>
            <a:r>
              <a:rPr lang="zh-CN" altLang="en-US" dirty="0">
                <a:latin typeface="Arial" charset="0"/>
              </a:rPr>
              <a:t>和</a:t>
            </a:r>
            <a:r>
              <a:rPr lang="en-US" altLang="zh-CN" dirty="0">
                <a:latin typeface="Arial" charset="0"/>
              </a:rPr>
              <a:t>0</a:t>
            </a:r>
            <a:r>
              <a:rPr lang="zh-CN" altLang="en-US" dirty="0">
                <a:latin typeface="Arial" charset="0"/>
              </a:rPr>
              <a:t>构成。该字段的最后两个比特位置是</a:t>
            </a:r>
            <a:r>
              <a:rPr lang="en-US" altLang="zh-CN" dirty="0">
                <a:latin typeface="Arial" charset="0"/>
              </a:rPr>
              <a:t>11</a:t>
            </a:r>
            <a:r>
              <a:rPr lang="zh-CN" altLang="en-US" dirty="0">
                <a:latin typeface="Arial" charset="0"/>
              </a:rPr>
              <a:t>，这两位中断了同步模式并提醒接收后面跟随的是帧数据。</a:t>
            </a:r>
            <a:br>
              <a:rPr lang="zh-CN" altLang="en-US" dirty="0">
                <a:latin typeface="Arial" charset="0"/>
              </a:rPr>
            </a:br>
            <a:r>
              <a:rPr lang="zh-CN" altLang="en-US" dirty="0">
                <a:latin typeface="Arial" charset="0"/>
              </a:rPr>
              <a:t>当控制器将接收帧送入其缓冲器时，前序字段和帧起始定界符字段均被去除。类似地当控制器发送帧时，它将这两个字段（如果传输的是</a:t>
            </a:r>
            <a:r>
              <a:rPr lang="en-US" altLang="zh-CN" dirty="0">
                <a:latin typeface="Arial" charset="0"/>
              </a:rPr>
              <a:t>IEEE802.3</a:t>
            </a:r>
            <a:r>
              <a:rPr lang="zh-CN" altLang="en-US" dirty="0">
                <a:latin typeface="Arial" charset="0"/>
              </a:rPr>
              <a:t>帧）或一个前序字段（如果传输的是真正的以太网帧）作为前缀加入帧中。 </a:t>
            </a:r>
          </a:p>
          <a:p>
            <a:pPr eaLnBrk="1" hangingPunct="1"/>
            <a:endParaRPr lang="zh-CN" altLang="en-US" dirty="0">
              <a:latin typeface="Arial"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5EC2850D-7F42-430A-9F6A-567F1E392D8D}" type="slidenum">
              <a:rPr lang="en-US" altLang="zh-CN"/>
              <a:pPr algn="r" eaLnBrk="1" hangingPunct="1">
                <a:spcBef>
                  <a:spcPct val="0"/>
                </a:spcBef>
              </a:pPr>
              <a:t>20</a:t>
            </a:fld>
            <a:endParaRPr lang="en-US" altLang="zh-CN"/>
          </a:p>
        </p:txBody>
      </p:sp>
      <p:sp>
        <p:nvSpPr>
          <p:cNvPr id="64515" name="Rectangle 2"/>
          <p:cNvSpPr>
            <a:spLocks noGrp="1" noRot="1" noChangeAspect="1" noChangeArrowheads="1" noTextEdit="1"/>
          </p:cNvSpPr>
          <p:nvPr>
            <p:ph type="sldImg"/>
          </p:nvPr>
        </p:nvSpPr>
        <p:spPr>
          <a:xfrm>
            <a:off x="381000" y="685800"/>
            <a:ext cx="6096000" cy="3429000"/>
          </a:xfrm>
        </p:spPr>
      </p:sp>
      <p:sp>
        <p:nvSpPr>
          <p:cNvPr id="64516" name="Rectangle 3"/>
          <p:cNvSpPr>
            <a:spLocks noGrp="1" noChangeArrowheads="1"/>
          </p:cNvSpPr>
          <p:nvPr>
            <p:ph type="body" idx="1"/>
          </p:nvPr>
        </p:nvSpPr>
        <p:spPr>
          <a:noFill/>
        </p:spPr>
        <p:txBody>
          <a:bodyPr anchor="t"/>
          <a:lstStyle/>
          <a:p>
            <a:pPr eaLnBrk="1" hangingPunct="1"/>
            <a:r>
              <a:rPr lang="en-US" altLang="zh-CN">
                <a:latin typeface="Arial" charset="0"/>
              </a:rPr>
              <a:t>here</a:t>
            </a:r>
            <a:endParaRPr lang="zh-CN" altLang="en-US">
              <a:latin typeface="Arial"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现在很少使用转发器了。</a:t>
            </a:r>
          </a:p>
        </p:txBody>
      </p:sp>
      <p:sp>
        <p:nvSpPr>
          <p:cNvPr id="4" name="灯片编号占位符 3"/>
          <p:cNvSpPr>
            <a:spLocks noGrp="1"/>
          </p:cNvSpPr>
          <p:nvPr>
            <p:ph type="sldNum" sz="quarter" idx="10"/>
          </p:nvPr>
        </p:nvSpPr>
        <p:spPr/>
        <p:txBody>
          <a:bodyPr/>
          <a:lstStyle/>
          <a:p>
            <a:pPr>
              <a:defRPr/>
            </a:pPr>
            <a:fld id="{DB0C1BA5-7D72-4F0B-8C2D-980066BBB14B}" type="slidenum">
              <a:rPr lang="en-US" altLang="zh-CN" smtClean="0"/>
              <a:pPr>
                <a:defRPr/>
              </a:pPr>
              <a:t>22</a:t>
            </a:fld>
            <a:endParaRPr lang="en-US" altLang="zh-CN"/>
          </a:p>
        </p:txBody>
      </p:sp>
    </p:spTree>
    <p:extLst>
      <p:ext uri="{BB962C8B-B14F-4D97-AF65-F5344CB8AC3E}">
        <p14:creationId xmlns:p14="http://schemas.microsoft.com/office/powerpoint/2010/main" val="318429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答案：</a:t>
            </a:r>
            <a:r>
              <a:rPr lang="en-US" altLang="zh-CN" dirty="0"/>
              <a:t>2</a:t>
            </a:r>
            <a:r>
              <a:rPr lang="zh-CN" altLang="en-US" dirty="0"/>
              <a:t>个冲突域</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32</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298103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内容可寻址存储器</a:t>
            </a:r>
            <a:r>
              <a:rPr lang="en-US" altLang="zh-CN" dirty="0"/>
              <a:t>CAM</a:t>
            </a:r>
            <a:r>
              <a:rPr lang="zh-CN" altLang="en-US" dirty="0"/>
              <a:t>（</a:t>
            </a:r>
            <a:r>
              <a:rPr lang="en-US" altLang="zh-CN" dirty="0"/>
              <a:t>Content Addressable Memory</a:t>
            </a:r>
            <a:r>
              <a:rPr lang="zh-CN" altLang="en-US" dirty="0"/>
              <a:t>）</a:t>
            </a:r>
          </a:p>
        </p:txBody>
      </p:sp>
      <p:sp>
        <p:nvSpPr>
          <p:cNvPr id="4" name="灯片编号占位符 3"/>
          <p:cNvSpPr>
            <a:spLocks noGrp="1"/>
          </p:cNvSpPr>
          <p:nvPr>
            <p:ph type="sldNum" sz="quarter" idx="10"/>
          </p:nvPr>
        </p:nvSpPr>
        <p:spPr/>
        <p:txBody>
          <a:bodyPr/>
          <a:lstStyle/>
          <a:p>
            <a:pPr>
              <a:defRPr/>
            </a:pPr>
            <a:fld id="{DB0C1BA5-7D72-4F0B-8C2D-980066BBB14B}" type="slidenum">
              <a:rPr lang="en-US" altLang="zh-CN" smtClean="0"/>
              <a:pPr>
                <a:defRPr/>
              </a:pPr>
              <a:t>35</a:t>
            </a:fld>
            <a:endParaRPr lang="en-US" altLang="zh-CN"/>
          </a:p>
        </p:txBody>
      </p:sp>
    </p:spTree>
    <p:extLst>
      <p:ext uri="{BB962C8B-B14F-4D97-AF65-F5344CB8AC3E}">
        <p14:creationId xmlns:p14="http://schemas.microsoft.com/office/powerpoint/2010/main" val="709704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xfrm>
            <a:off x="381000" y="685800"/>
            <a:ext cx="6096000" cy="3429000"/>
          </a:xfrm>
        </p:spPr>
      </p:sp>
      <p:sp>
        <p:nvSpPr>
          <p:cNvPr id="65539" name="备注占位符 2"/>
          <p:cNvSpPr>
            <a:spLocks noGrp="1"/>
          </p:cNvSpPr>
          <p:nvPr>
            <p:ph type="body" idx="1"/>
          </p:nvPr>
        </p:nvSpPr>
        <p:spPr>
          <a:noFill/>
        </p:spPr>
        <p:txBody>
          <a:bodyPr/>
          <a:lstStyle/>
          <a:p>
            <a:endParaRPr lang="zh-CN" altLang="en-US">
              <a:latin typeface="Arial" charset="0"/>
            </a:endParaRPr>
          </a:p>
        </p:txBody>
      </p:sp>
      <p:sp>
        <p:nvSpPr>
          <p:cNvPr id="65540"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7B5F5995-7CD5-4378-88D7-98D26E097E29}" type="slidenum">
              <a:rPr lang="en-US" altLang="zh-CN" smtClean="0"/>
              <a:pPr/>
              <a:t>38</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xfrm>
            <a:off x="381000" y="685800"/>
            <a:ext cx="6096000" cy="3429000"/>
          </a:xfrm>
        </p:spPr>
      </p:sp>
      <p:sp>
        <p:nvSpPr>
          <p:cNvPr id="66563" name="备注占位符 2"/>
          <p:cNvSpPr>
            <a:spLocks noGrp="1"/>
          </p:cNvSpPr>
          <p:nvPr>
            <p:ph type="body" idx="1"/>
          </p:nvPr>
        </p:nvSpPr>
        <p:spPr>
          <a:noFill/>
        </p:spPr>
        <p:txBody>
          <a:bodyPr/>
          <a:lstStyle/>
          <a:p>
            <a:endParaRPr lang="zh-CN" altLang="en-US">
              <a:latin typeface="Arial" charset="0"/>
            </a:endParaRPr>
          </a:p>
        </p:txBody>
      </p:sp>
      <p:sp>
        <p:nvSpPr>
          <p:cNvPr id="66564"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26029FFA-B82A-408B-9EBC-CBBF119A5377}" type="slidenum">
              <a:rPr lang="en-US" altLang="zh-CN" smtClean="0"/>
              <a:pPr/>
              <a:t>40</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75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91B4B5B0-C899-4B66-877C-D2245A012336}" type="slidenum">
              <a:rPr lang="en-US" altLang="zh-CN"/>
              <a:pPr algn="r" eaLnBrk="1" hangingPunct="1">
                <a:spcBef>
                  <a:spcPct val="0"/>
                </a:spcBef>
              </a:pPr>
              <a:t>46</a:t>
            </a:fld>
            <a:endParaRPr lang="en-US" altLang="zh-CN"/>
          </a:p>
        </p:txBody>
      </p:sp>
      <p:sp>
        <p:nvSpPr>
          <p:cNvPr id="67587" name="Rectangle 2"/>
          <p:cNvSpPr>
            <a:spLocks noGrp="1" noRot="1" noChangeAspect="1" noChangeArrowheads="1" noTextEdit="1"/>
          </p:cNvSpPr>
          <p:nvPr>
            <p:ph type="sldImg"/>
          </p:nvPr>
        </p:nvSpPr>
        <p:spPr>
          <a:xfrm>
            <a:off x="381000" y="685800"/>
            <a:ext cx="6096000" cy="3429000"/>
          </a:xfrm>
        </p:spPr>
      </p:sp>
      <p:sp>
        <p:nvSpPr>
          <p:cNvPr id="67588" name="Rectangle 3"/>
          <p:cNvSpPr>
            <a:spLocks noGrp="1" noChangeArrowheads="1"/>
          </p:cNvSpPr>
          <p:nvPr>
            <p:ph type="body" idx="1"/>
          </p:nvPr>
        </p:nvSpPr>
        <p:spPr>
          <a:noFill/>
        </p:spPr>
        <p:txBody>
          <a:bodyPr anchor="t"/>
          <a:lstStyle/>
          <a:p>
            <a:pPr eaLnBrk="1" hangingPunct="1"/>
            <a:r>
              <a:rPr lang="zh-CN" altLang="en-US" dirty="0">
                <a:latin typeface="Arial" charset="0"/>
              </a:rPr>
              <a:t>CFI位常被置为1(规范式</a:t>
            </a:r>
            <a:r>
              <a:rPr lang="en-US" altLang="zh-CN" dirty="0">
                <a:latin typeface="Arial" charset="0"/>
              </a:rPr>
              <a:t>)</a:t>
            </a:r>
            <a:r>
              <a:rPr lang="zh-CN" altLang="en-US" dirty="0">
                <a:latin typeface="Arial" charset="0"/>
              </a:rPr>
              <a:t>;对于802.5令牌环网和FDDI,该位为0（非规范式）。</a:t>
            </a:r>
          </a:p>
          <a:p>
            <a:pPr eaLnBrk="1" hangingPunct="1"/>
            <a:r>
              <a:rPr lang="zh-CN" altLang="en-US" dirty="0">
                <a:latin typeface="Arial" charset="0"/>
              </a:rPr>
              <a:t>规范式中，优先发送最右边的位；非规范式中，优先发送最左边的位。</a:t>
            </a:r>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最短帧长</a:t>
            </a:r>
            <a:r>
              <a:rPr lang="en-US" altLang="zh-CN" dirty="0"/>
              <a:t>64</a:t>
            </a:r>
            <a:r>
              <a:rPr lang="zh-CN" altLang="en-US" dirty="0"/>
              <a:t>字节，争用期</a:t>
            </a:r>
            <a:r>
              <a:rPr lang="en-US" altLang="zh-CN" dirty="0"/>
              <a:t>5.12</a:t>
            </a:r>
            <a:r>
              <a:rPr lang="en-US" altLang="zh-CN" sz="1200" dirty="0">
                <a:sym typeface="Symbol" pitchFamily="18" charset="2"/>
              </a:rPr>
              <a:t></a:t>
            </a:r>
            <a:r>
              <a:rPr lang="en-US" altLang="zh-CN" sz="1200" dirty="0"/>
              <a:t>s</a:t>
            </a:r>
            <a:endParaRPr lang="zh-CN" altLang="en-US" dirty="0"/>
          </a:p>
        </p:txBody>
      </p:sp>
      <p:sp>
        <p:nvSpPr>
          <p:cNvPr id="4" name="灯片编号占位符 3"/>
          <p:cNvSpPr>
            <a:spLocks noGrp="1"/>
          </p:cNvSpPr>
          <p:nvPr>
            <p:ph type="sldNum" sz="quarter" idx="10"/>
          </p:nvPr>
        </p:nvSpPr>
        <p:spPr/>
        <p:txBody>
          <a:bodyPr/>
          <a:lstStyle/>
          <a:p>
            <a:pPr>
              <a:defRPr/>
            </a:pPr>
            <a:fld id="{DB0C1BA5-7D72-4F0B-8C2D-980066BBB14B}" type="slidenum">
              <a:rPr lang="en-US" altLang="zh-CN" smtClean="0"/>
              <a:pPr>
                <a:defRPr/>
              </a:pPr>
              <a:t>48</a:t>
            </a:fld>
            <a:endParaRPr lang="en-US" altLang="zh-CN"/>
          </a:p>
        </p:txBody>
      </p:sp>
    </p:spTree>
    <p:extLst>
      <p:ext uri="{BB962C8B-B14F-4D97-AF65-F5344CB8AC3E}">
        <p14:creationId xmlns:p14="http://schemas.microsoft.com/office/powerpoint/2010/main" val="403321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u="none" strike="noStrike" dirty="0">
                <a:solidFill>
                  <a:srgbClr val="58585A"/>
                </a:solidFill>
                <a:effectLst/>
                <a:latin typeface="lato"/>
              </a:rPr>
              <a:t>这里可以讲一下</a:t>
            </a:r>
            <a:r>
              <a:rPr lang="en-US" altLang="zh-CN" b="0" i="0" u="none" strike="noStrike" dirty="0">
                <a:solidFill>
                  <a:srgbClr val="58585A"/>
                </a:solidFill>
                <a:effectLst/>
                <a:latin typeface="lato"/>
              </a:rPr>
              <a:t>25G</a:t>
            </a:r>
            <a:r>
              <a:rPr lang="zh-CN" altLang="en-US" b="0" i="0" u="none" strike="noStrike" dirty="0">
                <a:solidFill>
                  <a:srgbClr val="58585A"/>
                </a:solidFill>
                <a:effectLst/>
                <a:latin typeface="lato"/>
              </a:rPr>
              <a:t>比</a:t>
            </a:r>
            <a:r>
              <a:rPr lang="en-US" altLang="zh-CN" b="0" i="0" u="none" strike="noStrike" dirty="0">
                <a:solidFill>
                  <a:srgbClr val="58585A"/>
                </a:solidFill>
                <a:effectLst/>
                <a:latin typeface="lato"/>
              </a:rPr>
              <a:t>40G</a:t>
            </a:r>
            <a:r>
              <a:rPr lang="zh-CN" altLang="en-US" b="0" i="0" u="none" strike="noStrike" dirty="0">
                <a:solidFill>
                  <a:srgbClr val="58585A"/>
                </a:solidFill>
                <a:effectLst/>
                <a:latin typeface="lato"/>
              </a:rPr>
              <a:t>更好，现在更倾向于用</a:t>
            </a:r>
            <a:r>
              <a:rPr lang="en-US" altLang="zh-CN" b="0" i="0" u="none" strike="noStrike" dirty="0">
                <a:solidFill>
                  <a:srgbClr val="58585A"/>
                </a:solidFill>
                <a:effectLst/>
                <a:latin typeface="lato"/>
              </a:rPr>
              <a:t>25G</a:t>
            </a:r>
            <a:r>
              <a:rPr lang="zh-CN" altLang="en-US" b="0" i="0" u="none" strike="noStrike" dirty="0">
                <a:solidFill>
                  <a:srgbClr val="58585A"/>
                </a:solidFill>
                <a:effectLst/>
                <a:latin typeface="lato"/>
              </a:rPr>
              <a:t>构建</a:t>
            </a:r>
            <a:r>
              <a:rPr lang="en-US" altLang="zh-CN" b="0" i="0" u="none" strike="noStrike" dirty="0">
                <a:solidFill>
                  <a:srgbClr val="58585A"/>
                </a:solidFill>
                <a:effectLst/>
                <a:latin typeface="lato"/>
              </a:rPr>
              <a:t>100G</a:t>
            </a:r>
            <a:r>
              <a:rPr lang="zh-CN" altLang="en-US" b="0" i="0" u="none" strike="noStrike" dirty="0">
                <a:solidFill>
                  <a:srgbClr val="58585A"/>
                </a:solidFill>
                <a:effectLst/>
                <a:latin typeface="lato"/>
              </a:rPr>
              <a:t>以太网</a:t>
            </a:r>
            <a:endParaRPr lang="en-US" altLang="zh-CN" b="0" i="0" u="none" strike="noStrike" dirty="0">
              <a:solidFill>
                <a:srgbClr val="58585A"/>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u="none" strike="noStrike" dirty="0">
                <a:solidFill>
                  <a:srgbClr val="58585A"/>
                </a:solidFill>
                <a:effectLst/>
                <a:latin typeface="lato"/>
              </a:rPr>
              <a:t>Why Is 40G Ethernet Obsolete? Short Answer: COST</a:t>
            </a:r>
          </a:p>
          <a:p>
            <a:r>
              <a:rPr lang="en-US" altLang="zh-CN" b="0" dirty="0"/>
              <a:t>https://packetpushers.net/buy-40g-ethernet-obsolete/</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57</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224621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此页可以见得，以太网发展初期，有商业驱动力和大公司的支持，之后有标准化组织为其背书，本身的技术又很可靠、简单、可行易用，这些是以太网成功占领局域网市场的原因。</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3</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387664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https://community.fs.com/cn/blog/800g-is-coming-set-pace-to-more-higher-speed-applications.html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91A"/>
                </a:solidFill>
                <a:effectLst/>
                <a:latin typeface="Microsoft YaHei" panose="020B0503020204020204" pitchFamily="34" charset="-122"/>
                <a:ea typeface="Microsoft YaHei" panose="020B0503020204020204" pitchFamily="34" charset="-122"/>
              </a:rPr>
              <a:t>目前，</a:t>
            </a:r>
            <a:r>
              <a:rPr lang="en-US" altLang="zh-CN" b="0" i="0" dirty="0">
                <a:solidFill>
                  <a:srgbClr val="19191A"/>
                </a:solidFill>
                <a:effectLst/>
                <a:latin typeface="Microsoft YaHei" panose="020B0503020204020204" pitchFamily="34" charset="-122"/>
                <a:ea typeface="Microsoft YaHei" panose="020B0503020204020204" pitchFamily="34" charset="-122"/>
              </a:rPr>
              <a:t>IEEE</a:t>
            </a:r>
            <a:r>
              <a:rPr lang="zh-CN" altLang="en-US" b="0" i="0" dirty="0">
                <a:solidFill>
                  <a:srgbClr val="19191A"/>
                </a:solidFill>
                <a:effectLst/>
                <a:latin typeface="Microsoft YaHei" panose="020B0503020204020204" pitchFamily="34" charset="-122"/>
                <a:ea typeface="Microsoft YaHei" panose="020B0503020204020204" pitchFamily="34" charset="-122"/>
              </a:rPr>
              <a:t>（电气和电子工程师协会）还没有制定</a:t>
            </a:r>
            <a:r>
              <a:rPr lang="en-US" altLang="zh-CN" b="0" i="0" dirty="0">
                <a:solidFill>
                  <a:srgbClr val="19191A"/>
                </a:solidFill>
                <a:effectLst/>
                <a:latin typeface="Microsoft YaHei" panose="020B0503020204020204" pitchFamily="34" charset="-122"/>
                <a:ea typeface="Microsoft YaHei" panose="020B0503020204020204" pitchFamily="34" charset="-122"/>
              </a:rPr>
              <a:t>800G</a:t>
            </a:r>
            <a:r>
              <a:rPr lang="zh-CN" altLang="en-US" b="0" i="0" dirty="0">
                <a:solidFill>
                  <a:srgbClr val="19191A"/>
                </a:solidFill>
                <a:effectLst/>
                <a:latin typeface="Microsoft YaHei" panose="020B0503020204020204" pitchFamily="34" charset="-122"/>
                <a:ea typeface="Microsoft YaHei" panose="020B0503020204020204" pitchFamily="34" charset="-122"/>
              </a:rPr>
              <a:t>以太网的标准，但</a:t>
            </a:r>
            <a:r>
              <a:rPr lang="en-US" altLang="zh-CN" b="0" i="0" dirty="0">
                <a:solidFill>
                  <a:srgbClr val="19191A"/>
                </a:solidFill>
                <a:effectLst/>
                <a:latin typeface="Microsoft YaHei" panose="020B0503020204020204" pitchFamily="34" charset="-122"/>
                <a:ea typeface="Microsoft YaHei" panose="020B0503020204020204" pitchFamily="34" charset="-122"/>
              </a:rPr>
              <a:t>25G</a:t>
            </a:r>
            <a:r>
              <a:rPr lang="zh-CN" altLang="en-US" b="0" i="0" dirty="0">
                <a:solidFill>
                  <a:srgbClr val="19191A"/>
                </a:solidFill>
                <a:effectLst/>
                <a:latin typeface="Microsoft YaHei" panose="020B0503020204020204" pitchFamily="34" charset="-122"/>
                <a:ea typeface="Microsoft YaHei" panose="020B0503020204020204" pitchFamily="34" charset="-122"/>
              </a:rPr>
              <a:t>以太网联盟（现更名为以太网技术联盟（</a:t>
            </a:r>
            <a:r>
              <a:rPr lang="en-US" altLang="zh-CN" b="0" i="0" dirty="0">
                <a:solidFill>
                  <a:srgbClr val="19191A"/>
                </a:solidFill>
                <a:effectLst/>
                <a:latin typeface="Microsoft YaHei" panose="020B0503020204020204" pitchFamily="34" charset="-122"/>
                <a:ea typeface="Microsoft YaHei" panose="020B0503020204020204" pitchFamily="34" charset="-122"/>
              </a:rPr>
              <a:t>ETC</a:t>
            </a:r>
            <a:r>
              <a:rPr lang="zh-CN" altLang="en-US" b="0" i="0" dirty="0">
                <a:solidFill>
                  <a:srgbClr val="19191A"/>
                </a:solidFill>
                <a:effectLst/>
                <a:latin typeface="Microsoft YaHei" panose="020B0503020204020204" pitchFamily="34" charset="-122"/>
                <a:ea typeface="Microsoft YaHei" panose="020B0503020204020204" pitchFamily="34" charset="-122"/>
              </a:rPr>
              <a:t>））已经在</a:t>
            </a:r>
            <a:r>
              <a:rPr lang="en-US" altLang="zh-CN" b="0" i="0" dirty="0">
                <a:solidFill>
                  <a:srgbClr val="19191A"/>
                </a:solidFill>
                <a:effectLst/>
                <a:latin typeface="Microsoft YaHei" panose="020B0503020204020204" pitchFamily="34" charset="-122"/>
                <a:ea typeface="Microsoft YaHei" panose="020B0503020204020204" pitchFamily="34" charset="-122"/>
              </a:rPr>
              <a:t>2020</a:t>
            </a:r>
            <a:r>
              <a:rPr lang="zh-CN" altLang="en-US" b="0" i="0" dirty="0">
                <a:solidFill>
                  <a:srgbClr val="19191A"/>
                </a:solidFill>
                <a:effectLst/>
                <a:latin typeface="Microsoft YaHei" panose="020B0503020204020204" pitchFamily="34" charset="-122"/>
                <a:ea typeface="Microsoft YaHei" panose="020B0503020204020204" pitchFamily="34" charset="-122"/>
              </a:rPr>
              <a:t>年</a:t>
            </a:r>
            <a:r>
              <a:rPr lang="en-US" altLang="zh-CN" b="0" i="0" dirty="0">
                <a:solidFill>
                  <a:srgbClr val="19191A"/>
                </a:solidFill>
                <a:effectLst/>
                <a:latin typeface="Microsoft YaHei" panose="020B0503020204020204" pitchFamily="34" charset="-122"/>
                <a:ea typeface="Microsoft YaHei" panose="020B0503020204020204" pitchFamily="34" charset="-122"/>
              </a:rPr>
              <a:t>4</a:t>
            </a:r>
            <a:r>
              <a:rPr lang="zh-CN" altLang="en-US" b="0" i="0" dirty="0">
                <a:solidFill>
                  <a:srgbClr val="19191A"/>
                </a:solidFill>
                <a:effectLst/>
                <a:latin typeface="Microsoft YaHei" panose="020B0503020204020204" pitchFamily="34" charset="-122"/>
                <a:ea typeface="Microsoft YaHei" panose="020B0503020204020204" pitchFamily="34" charset="-122"/>
              </a:rPr>
              <a:t>月制定了用于</a:t>
            </a:r>
            <a:r>
              <a:rPr lang="en-US" altLang="zh-CN" b="0" i="0" dirty="0">
                <a:solidFill>
                  <a:srgbClr val="19191A"/>
                </a:solidFill>
                <a:effectLst/>
                <a:latin typeface="Microsoft YaHei" panose="020B0503020204020204" pitchFamily="34" charset="-122"/>
                <a:ea typeface="Microsoft YaHei" panose="020B0503020204020204" pitchFamily="34" charset="-122"/>
              </a:rPr>
              <a:t>800G</a:t>
            </a:r>
            <a:r>
              <a:rPr lang="zh-CN" altLang="en-US" b="0" i="0" dirty="0">
                <a:solidFill>
                  <a:srgbClr val="19191A"/>
                </a:solidFill>
                <a:effectLst/>
                <a:latin typeface="Microsoft YaHei" panose="020B0503020204020204" pitchFamily="34" charset="-122"/>
                <a:ea typeface="Microsoft YaHei" panose="020B0503020204020204" pitchFamily="34" charset="-122"/>
              </a:rPr>
              <a:t>以太网的</a:t>
            </a:r>
            <a:r>
              <a:rPr lang="en-US" altLang="zh-CN" b="0" i="0" dirty="0">
                <a:solidFill>
                  <a:srgbClr val="19191A"/>
                </a:solidFill>
                <a:effectLst/>
                <a:latin typeface="Microsoft YaHei" panose="020B0503020204020204" pitchFamily="34" charset="-122"/>
                <a:ea typeface="Microsoft YaHei" panose="020B0503020204020204" pitchFamily="34" charset="-122"/>
              </a:rPr>
              <a:t>800GBASE-R</a:t>
            </a:r>
            <a:r>
              <a:rPr lang="zh-CN" altLang="en-US" b="0" i="0" dirty="0">
                <a:solidFill>
                  <a:srgbClr val="19191A"/>
                </a:solidFill>
                <a:effectLst/>
                <a:latin typeface="Microsoft YaHei" panose="020B0503020204020204" pitchFamily="34" charset="-122"/>
                <a:ea typeface="Microsoft YaHei" panose="020B0503020204020204" pitchFamily="34" charset="-122"/>
              </a:rPr>
              <a:t>规范。</a:t>
            </a:r>
            <a:r>
              <a:rPr lang="en-US" altLang="zh-CN" b="0" i="0" dirty="0">
                <a:solidFill>
                  <a:srgbClr val="19191A"/>
                </a:solidFill>
                <a:effectLst/>
                <a:latin typeface="Microsoft YaHei" panose="020B0503020204020204" pitchFamily="34" charset="-122"/>
                <a:ea typeface="Microsoft YaHei" panose="020B0503020204020204" pitchFamily="34" charset="-122"/>
              </a:rPr>
              <a:t>ETC</a:t>
            </a:r>
            <a:r>
              <a:rPr lang="zh-CN" altLang="en-US" b="0" i="0" dirty="0">
                <a:solidFill>
                  <a:srgbClr val="19191A"/>
                </a:solidFill>
                <a:effectLst/>
                <a:latin typeface="Microsoft YaHei" panose="020B0503020204020204" pitchFamily="34" charset="-122"/>
                <a:ea typeface="Microsoft YaHei" panose="020B0503020204020204" pitchFamily="34" charset="-122"/>
              </a:rPr>
              <a:t>宣称该规范尽可能地利用</a:t>
            </a:r>
            <a:r>
              <a:rPr lang="en-US" altLang="zh-CN" b="0" i="0" dirty="0">
                <a:solidFill>
                  <a:srgbClr val="19191A"/>
                </a:solidFill>
                <a:effectLst/>
                <a:latin typeface="Microsoft YaHei" panose="020B0503020204020204" pitchFamily="34" charset="-122"/>
                <a:ea typeface="Microsoft YaHei" panose="020B0503020204020204" pitchFamily="34" charset="-122"/>
              </a:rPr>
              <a:t>400GbE</a:t>
            </a:r>
            <a:r>
              <a:rPr lang="zh-CN" altLang="en-US" b="0" i="0" dirty="0">
                <a:solidFill>
                  <a:srgbClr val="19191A"/>
                </a:solidFill>
                <a:effectLst/>
                <a:latin typeface="Microsoft YaHei" panose="020B0503020204020204" pitchFamily="34" charset="-122"/>
                <a:ea typeface="Microsoft YaHei" panose="020B0503020204020204" pitchFamily="34" charset="-122"/>
              </a:rPr>
              <a:t>的标准来建立一个</a:t>
            </a:r>
            <a:r>
              <a:rPr lang="en-US" altLang="zh-CN" b="0" i="0" dirty="0">
                <a:solidFill>
                  <a:srgbClr val="19191A"/>
                </a:solidFill>
                <a:effectLst/>
                <a:latin typeface="Microsoft YaHei" panose="020B0503020204020204" pitchFamily="34" charset="-122"/>
                <a:ea typeface="Microsoft YaHei" panose="020B0503020204020204" pitchFamily="34" charset="-122"/>
              </a:rPr>
              <a:t>800GbE MAC</a:t>
            </a:r>
            <a:r>
              <a:rPr lang="zh-CN" altLang="en-US" b="0" i="0" dirty="0">
                <a:solidFill>
                  <a:srgbClr val="19191A"/>
                </a:solidFill>
                <a:effectLst/>
                <a:latin typeface="Microsoft YaHei" panose="020B0503020204020204" pitchFamily="34" charset="-122"/>
                <a:ea typeface="Microsoft YaHei" panose="020B0503020204020204" pitchFamily="34" charset="-122"/>
              </a:rPr>
              <a:t>（媒体访问控制）和</a:t>
            </a:r>
            <a:r>
              <a:rPr lang="en-US" altLang="zh-CN" b="0" i="0" dirty="0">
                <a:solidFill>
                  <a:srgbClr val="19191A"/>
                </a:solidFill>
                <a:effectLst/>
                <a:latin typeface="Microsoft YaHei" panose="020B0503020204020204" pitchFamily="34" charset="-122"/>
                <a:ea typeface="Microsoft YaHei" panose="020B0503020204020204" pitchFamily="34" charset="-122"/>
              </a:rPr>
              <a:t>PCS</a:t>
            </a:r>
            <a:r>
              <a:rPr lang="zh-CN" altLang="en-US" b="0" i="0" dirty="0">
                <a:solidFill>
                  <a:srgbClr val="19191A"/>
                </a:solidFill>
                <a:effectLst/>
                <a:latin typeface="Microsoft YaHei" panose="020B0503020204020204" pitchFamily="34" charset="-122"/>
                <a:ea typeface="Microsoft YaHei" panose="020B0503020204020204" pitchFamily="34" charset="-122"/>
              </a:rPr>
              <a:t>（物理编码子层）规范，并降低用户可以在以太网端口上实现多速率的成本。</a:t>
            </a:r>
            <a:r>
              <a:rPr lang="en-US" altLang="zh-CN" b="0" i="0" dirty="0">
                <a:solidFill>
                  <a:srgbClr val="19191A"/>
                </a:solidFill>
                <a:effectLst/>
                <a:latin typeface="Microsoft YaHei" panose="020B0503020204020204" pitchFamily="34" charset="-122"/>
                <a:ea typeface="Microsoft YaHei" panose="020B0503020204020204" pitchFamily="34" charset="-122"/>
              </a:rPr>
              <a:t>800GBASE-R</a:t>
            </a:r>
            <a:r>
              <a:rPr lang="zh-CN" altLang="en-US" b="0" i="0" dirty="0">
                <a:solidFill>
                  <a:srgbClr val="19191A"/>
                </a:solidFill>
                <a:effectLst/>
                <a:latin typeface="Microsoft YaHei" panose="020B0503020204020204" pitchFamily="34" charset="-122"/>
                <a:ea typeface="Microsoft YaHei" panose="020B0503020204020204" pitchFamily="34" charset="-122"/>
              </a:rPr>
              <a:t>规范采用的仍然是</a:t>
            </a:r>
            <a:r>
              <a:rPr lang="en-US" altLang="zh-CN" b="0" i="0" dirty="0">
                <a:solidFill>
                  <a:srgbClr val="19191A"/>
                </a:solidFill>
                <a:effectLst/>
                <a:latin typeface="Microsoft YaHei" panose="020B0503020204020204" pitchFamily="34" charset="-122"/>
                <a:ea typeface="Microsoft YaHei" panose="020B0503020204020204" pitchFamily="34" charset="-122"/>
              </a:rPr>
              <a:t>400G</a:t>
            </a:r>
            <a:r>
              <a:rPr lang="zh-CN" altLang="en-US" b="0" i="0" dirty="0">
                <a:solidFill>
                  <a:srgbClr val="19191A"/>
                </a:solidFill>
                <a:effectLst/>
                <a:latin typeface="Microsoft YaHei" panose="020B0503020204020204" pitchFamily="34" charset="-122"/>
                <a:ea typeface="Microsoft YaHei" panose="020B0503020204020204" pitchFamily="34" charset="-122"/>
              </a:rPr>
              <a:t>以太网中现有的</a:t>
            </a:r>
            <a:r>
              <a:rPr lang="en-US" altLang="zh-CN" b="0" i="0" dirty="0">
                <a:solidFill>
                  <a:srgbClr val="19191A"/>
                </a:solidFill>
                <a:effectLst/>
                <a:latin typeface="Microsoft YaHei" panose="020B0503020204020204" pitchFamily="34" charset="-122"/>
                <a:ea typeface="Microsoft YaHei" panose="020B0503020204020204" pitchFamily="34" charset="-122"/>
              </a:rPr>
              <a:t>106.25G</a:t>
            </a:r>
            <a:r>
              <a:rPr lang="zh-CN" altLang="en-US" b="0" i="0" dirty="0">
                <a:solidFill>
                  <a:srgbClr val="19191A"/>
                </a:solidFill>
                <a:effectLst/>
                <a:latin typeface="Microsoft YaHei" panose="020B0503020204020204" pitchFamily="34" charset="-122"/>
                <a:ea typeface="Microsoft YaHei" panose="020B0503020204020204" pitchFamily="34" charset="-122"/>
              </a:rPr>
              <a:t>通道，目的是将</a:t>
            </a:r>
            <a:r>
              <a:rPr lang="en-US" altLang="zh-CN" b="0" i="0" dirty="0">
                <a:solidFill>
                  <a:srgbClr val="19191A"/>
                </a:solidFill>
                <a:effectLst/>
                <a:latin typeface="Microsoft YaHei" panose="020B0503020204020204" pitchFamily="34" charset="-122"/>
                <a:ea typeface="Microsoft YaHei" panose="020B0503020204020204" pitchFamily="34" charset="-122"/>
              </a:rPr>
              <a:t>PCS</a:t>
            </a:r>
            <a:r>
              <a:rPr lang="zh-CN" altLang="en-US" b="0" i="0" dirty="0">
                <a:solidFill>
                  <a:srgbClr val="19191A"/>
                </a:solidFill>
                <a:effectLst/>
                <a:latin typeface="Microsoft YaHei" panose="020B0503020204020204" pitchFamily="34" charset="-122"/>
                <a:ea typeface="Microsoft YaHei" panose="020B0503020204020204" pitchFamily="34" charset="-122"/>
              </a:rPr>
              <a:t>的总通道数增加一倍（也就是从</a:t>
            </a:r>
            <a:r>
              <a:rPr lang="en-US" altLang="zh-CN" b="0" i="0" dirty="0">
                <a:solidFill>
                  <a:srgbClr val="19191A"/>
                </a:solidFill>
                <a:effectLst/>
                <a:latin typeface="Microsoft YaHei" panose="020B0503020204020204" pitchFamily="34" charset="-122"/>
                <a:ea typeface="Microsoft YaHei" panose="020B0503020204020204" pitchFamily="34" charset="-122"/>
              </a:rPr>
              <a:t>4</a:t>
            </a:r>
            <a:r>
              <a:rPr lang="zh-CN" altLang="en-US" b="0" i="0" dirty="0">
                <a:solidFill>
                  <a:srgbClr val="19191A"/>
                </a:solidFill>
                <a:effectLst/>
                <a:latin typeface="Microsoft YaHei" panose="020B0503020204020204" pitchFamily="34" charset="-122"/>
                <a:ea typeface="Microsoft YaHei" panose="020B0503020204020204" pitchFamily="34" charset="-122"/>
              </a:rPr>
              <a:t>条增加到</a:t>
            </a:r>
            <a:r>
              <a:rPr lang="en-US" altLang="zh-CN" b="0" i="0" dirty="0">
                <a:solidFill>
                  <a:srgbClr val="19191A"/>
                </a:solidFill>
                <a:effectLst/>
                <a:latin typeface="Microsoft YaHei" panose="020B0503020204020204" pitchFamily="34" charset="-122"/>
                <a:ea typeface="Microsoft YaHei" panose="020B0503020204020204" pitchFamily="34" charset="-122"/>
              </a:rPr>
              <a:t>8</a:t>
            </a:r>
            <a:r>
              <a:rPr lang="zh-CN" altLang="en-US" b="0" i="0" dirty="0">
                <a:solidFill>
                  <a:srgbClr val="19191A"/>
                </a:solidFill>
                <a:effectLst/>
                <a:latin typeface="Microsoft YaHei" panose="020B0503020204020204" pitchFamily="34" charset="-122"/>
                <a:ea typeface="Microsoft YaHei" panose="020B0503020204020204" pitchFamily="34" charset="-122"/>
              </a:rPr>
              <a:t>条）。从字面上看像是一个非常简单的概念变化，但是要想以这种方式将新增的通道绑在一起，是需要大量的人力、物力和财力的。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58</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3985522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59</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2255199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kern="100" dirty="0">
                <a:solidFill>
                  <a:srgbClr val="000000"/>
                </a:solidFill>
                <a:effectLst/>
                <a:latin typeface="Times New Roman" panose="02020603050405020304" pitchFamily="18" charset="0"/>
                <a:ea typeface="宋体" panose="02010600030101010101" pitchFamily="2" charset="-122"/>
              </a:rPr>
              <a:t>本页先总结以太网的优点（词云部分）</a:t>
            </a:r>
            <a:endParaRPr lang="en-US" altLang="zh-CN" sz="800" kern="100" dirty="0">
              <a:solidFill>
                <a:srgbClr val="000000"/>
              </a:solidFill>
              <a:effectLst/>
              <a:latin typeface="Times New Roman" panose="02020603050405020304" pitchFamily="18" charset="0"/>
              <a:ea typeface="宋体" panose="02010600030101010101" pitchFamily="2" charset="-122"/>
            </a:endParaRPr>
          </a:p>
          <a:p>
            <a:r>
              <a:rPr lang="zh-CN" altLang="en-US" sz="800" kern="100" dirty="0">
                <a:solidFill>
                  <a:srgbClr val="000000"/>
                </a:solidFill>
                <a:effectLst/>
                <a:latin typeface="Times New Roman" panose="02020603050405020304" pitchFamily="18" charset="0"/>
                <a:ea typeface="宋体" panose="02010600030101010101" pitchFamily="2" charset="-122"/>
              </a:rPr>
              <a:t>然后讲一下</a:t>
            </a:r>
            <a:r>
              <a:rPr lang="zh-CN" altLang="zh-CN" sz="800" kern="100" dirty="0">
                <a:solidFill>
                  <a:srgbClr val="000000"/>
                </a:solidFill>
                <a:effectLst/>
                <a:latin typeface="Times New Roman" panose="02020603050405020304" pitchFamily="18" charset="0"/>
                <a:ea typeface="宋体" panose="02010600030101010101" pitchFamily="2" charset="-122"/>
              </a:rPr>
              <a:t>以太网</a:t>
            </a:r>
            <a:r>
              <a:rPr lang="zh-CN" altLang="en-US" sz="800" kern="100" dirty="0">
                <a:solidFill>
                  <a:srgbClr val="000000"/>
                </a:solidFill>
                <a:effectLst/>
                <a:latin typeface="Times New Roman" panose="02020603050405020304" pitchFamily="18" charset="0"/>
                <a:ea typeface="宋体" panose="02010600030101010101" pitchFamily="2" charset="-122"/>
              </a:rPr>
              <a:t>在</a:t>
            </a:r>
            <a:r>
              <a:rPr lang="zh-CN" altLang="zh-CN" sz="800" kern="100" dirty="0">
                <a:solidFill>
                  <a:srgbClr val="000000"/>
                </a:solidFill>
                <a:effectLst/>
                <a:latin typeface="Times New Roman" panose="02020603050405020304" pitchFamily="18" charset="0"/>
                <a:ea typeface="宋体" panose="02010600030101010101" pitchFamily="2" charset="-122"/>
              </a:rPr>
              <a:t>未来</a:t>
            </a:r>
            <a:r>
              <a:rPr lang="zh-CN" altLang="en-US" sz="800" kern="100" dirty="0">
                <a:solidFill>
                  <a:srgbClr val="000000"/>
                </a:solidFill>
                <a:effectLst/>
                <a:latin typeface="Times New Roman" panose="02020603050405020304" pitchFamily="18" charset="0"/>
                <a:ea typeface="宋体" panose="02010600030101010101" pitchFamily="2" charset="-122"/>
              </a:rPr>
              <a:t>广阔的</a:t>
            </a:r>
            <a:r>
              <a:rPr lang="zh-CN" altLang="zh-CN" sz="800" kern="100" dirty="0">
                <a:solidFill>
                  <a:srgbClr val="000000"/>
                </a:solidFill>
                <a:effectLst/>
                <a:latin typeface="Times New Roman" panose="02020603050405020304" pitchFamily="18" charset="0"/>
                <a:ea typeface="宋体" panose="02010600030101010101" pitchFamily="2" charset="-122"/>
              </a:rPr>
              <a:t>应用场景。</a:t>
            </a:r>
            <a:endParaRPr lang="en-US" altLang="zh-CN" sz="800" kern="100" dirty="0">
              <a:solidFill>
                <a:srgbClr val="000000"/>
              </a:solidFill>
              <a:effectLst/>
              <a:latin typeface="Times New Roman" panose="02020603050405020304" pitchFamily="18" charset="0"/>
              <a:ea typeface="宋体" panose="02010600030101010101" pitchFamily="2" charset="-122"/>
            </a:endParaRPr>
          </a:p>
          <a:p>
            <a:r>
              <a:rPr lang="zh-CN" altLang="zh-CN" sz="800" kern="100" dirty="0">
                <a:solidFill>
                  <a:srgbClr val="000000"/>
                </a:solidFill>
                <a:effectLst/>
                <a:latin typeface="Times New Roman" panose="02020603050405020304" pitchFamily="18" charset="0"/>
                <a:ea typeface="宋体" panose="02010600030101010101" pitchFamily="2" charset="-122"/>
              </a:rPr>
              <a:t>在日益多样化的技术与应用的驱动下，以太网正在快速增长和扩展，以太网生态系统的产品范围包括企业</a:t>
            </a:r>
            <a:r>
              <a:rPr lang="en-US" altLang="zh-CN" sz="800" kern="100" dirty="0">
                <a:solidFill>
                  <a:srgbClr val="000000"/>
                </a:solidFill>
                <a:effectLst/>
                <a:latin typeface="Times New Roman" panose="02020603050405020304" pitchFamily="18" charset="0"/>
                <a:ea typeface="宋体" panose="02010600030101010101" pitchFamily="2" charset="-122"/>
              </a:rPr>
              <a:t>/</a:t>
            </a:r>
            <a:r>
              <a:rPr lang="zh-CN" altLang="zh-CN" sz="800" kern="100" dirty="0">
                <a:solidFill>
                  <a:srgbClr val="000000"/>
                </a:solidFill>
                <a:effectLst/>
                <a:latin typeface="Times New Roman" panose="02020603050405020304" pitchFamily="18" charset="0"/>
                <a:ea typeface="宋体" panose="02010600030101010101" pitchFamily="2" charset="-122"/>
              </a:rPr>
              <a:t>校园的数据中心、服务提供商（移动网</a:t>
            </a:r>
            <a:r>
              <a:rPr lang="en-US" altLang="zh-CN" sz="800" kern="100" dirty="0">
                <a:solidFill>
                  <a:srgbClr val="000000"/>
                </a:solidFill>
                <a:effectLst/>
                <a:latin typeface="Times New Roman" panose="02020603050405020304" pitchFamily="18" charset="0"/>
                <a:ea typeface="宋体" panose="02010600030101010101" pitchFamily="2" charset="-122"/>
              </a:rPr>
              <a:t>/</a:t>
            </a:r>
            <a:r>
              <a:rPr lang="zh-CN" altLang="zh-CN" sz="800" kern="100" dirty="0">
                <a:solidFill>
                  <a:srgbClr val="000000"/>
                </a:solidFill>
                <a:effectLst/>
                <a:latin typeface="Times New Roman" panose="02020603050405020304" pitchFamily="18" charset="0"/>
                <a:ea typeface="宋体" panose="02010600030101010101" pitchFamily="2" charset="-122"/>
              </a:rPr>
              <a:t>固网）、云服务提供商（超大规模数据中心）、自动化（建筑与工业）、汽车（车载网络）</a:t>
            </a:r>
            <a:r>
              <a:rPr lang="zh-CN" altLang="en-US" sz="800" kern="100" dirty="0">
                <a:solidFill>
                  <a:srgbClr val="000000"/>
                </a:solidFill>
                <a:effectLst/>
                <a:latin typeface="Times New Roman" panose="02020603050405020304" pitchFamily="18" charset="0"/>
                <a:ea typeface="宋体" panose="02010600030101010101" pitchFamily="2" charset="-122"/>
              </a:rPr>
              <a:t>等等。</a:t>
            </a:r>
            <a:endParaRPr lang="zh-CN" altLang="en-US" sz="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60</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3580219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Ethernet</a:t>
            </a:r>
            <a:r>
              <a:rPr lang="zh-CN" altLang="en-US" dirty="0"/>
              <a:t>和</a:t>
            </a:r>
            <a:r>
              <a:rPr lang="en-US" altLang="zh-CN" dirty="0"/>
              <a:t>PPP</a:t>
            </a:r>
            <a:r>
              <a:rPr lang="zh-CN" altLang="en-US" dirty="0"/>
              <a:t>的优点和缺点介绍，引入</a:t>
            </a:r>
            <a:r>
              <a:rPr lang="en-US" altLang="zh-CN" dirty="0" err="1"/>
              <a:t>PPPoE</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62</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1020019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组网方式</a:t>
            </a:r>
            <a:r>
              <a:rPr lang="en-US" altLang="zh-CN" dirty="0"/>
              <a:t>1</a:t>
            </a:r>
            <a:r>
              <a:rPr lang="zh-CN" altLang="en-US" dirty="0"/>
              <a:t>与家庭中常用的路由器拨号方式一致</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63</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3752162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组网方式</a:t>
            </a:r>
            <a:r>
              <a:rPr lang="en-US" altLang="zh-CN" dirty="0"/>
              <a:t>2</a:t>
            </a:r>
            <a:r>
              <a:rPr lang="zh-CN" altLang="en-US" dirty="0"/>
              <a:t>：通过计算机直接拨号上网</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64</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1897776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65</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1431114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通过代码字段值的不同，标识有效载荷数据的不同</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66</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2930195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solidFill>
                  <a:prstClr val="black"/>
                </a:solidFill>
                <a:latin typeface="Calibri"/>
                <a:ea typeface="宋体"/>
              </a:rPr>
              <a:pPr/>
              <a:t>67</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1293615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solidFill>
                  <a:prstClr val="black"/>
                </a:solidFill>
                <a:latin typeface="Calibri"/>
                <a:ea typeface="宋体"/>
              </a:rPr>
              <a:pPr/>
              <a:t>71</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1556199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此页说明交换机的诞生，是交换式局域网的开端，也解决了经典以太网冲突和扩展性的问题，为大规模、长距离以太网、高速以太网的发展奠定了基础。</a:t>
            </a:r>
            <a:endParaRPr lang="en-US" altLang="zh-CN" dirty="0"/>
          </a:p>
          <a:p>
            <a:endParaRPr lang="en-US" altLang="zh-CN" dirty="0"/>
          </a:p>
          <a:p>
            <a:r>
              <a:rPr lang="zh-CN" altLang="en-US" dirty="0"/>
              <a:t>性价比、易用性超高的双绞线的出现是以太网得以普及的另一个重要因素。</a:t>
            </a:r>
            <a:endParaRPr lang="en-US" altLang="zh-CN" dirty="0"/>
          </a:p>
          <a:p>
            <a:endParaRPr lang="en-US" altLang="zh-CN" dirty="0"/>
          </a:p>
          <a:p>
            <a:r>
              <a:rPr lang="zh-CN" altLang="en-US" dirty="0"/>
              <a:t>另外，双绞线标准、光纤以太网标准说明：以太网标准其实不只包括介质访问子层或数据链路层的内容，</a:t>
            </a:r>
            <a:r>
              <a:rPr lang="en-US" altLang="zh-CN" dirty="0"/>
              <a:t>IEEE</a:t>
            </a:r>
            <a:r>
              <a:rPr lang="zh-CN" altLang="en-US" dirty="0"/>
              <a:t>标准中也包括大量的物理层内容。（这也是为什么后面小节会将以太网物理层标准、技术）</a:t>
            </a:r>
            <a:endParaRPr lang="en-US" altLang="zh-CN" dirty="0"/>
          </a:p>
          <a:p>
            <a:endParaRPr lang="en-US" altLang="zh-CN" dirty="0"/>
          </a:p>
          <a:p>
            <a:r>
              <a:rPr lang="zh-CN" altLang="en-US" dirty="0"/>
              <a:t>但是本章的重点是介绍以太网在介质访问子层中的关键技术。</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4</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434915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此页的发展史可以看出，以太网的发展目标就是 快、更快、再快一点。。。然而在不断加速的升级中，还要保持和低速网络的兼容性，所以每个速率版本的以太网都要使用一些新的技术来实现这个目标，因此在后面章节会针对千兆网、万兆网等高速以太网专门开设小节进行详解。</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5</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300276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00" b="0" i="0" dirty="0">
                <a:solidFill>
                  <a:srgbClr val="333333"/>
                </a:solidFill>
                <a:effectLst/>
                <a:latin typeface="Microsoft YaHei" panose="020B0503020204020204" pitchFamily="34" charset="-122"/>
                <a:ea typeface="Microsoft YaHei" panose="020B0503020204020204" pitchFamily="34" charset="-122"/>
              </a:rPr>
              <a:t>40GBASE-T</a:t>
            </a:r>
            <a:r>
              <a:rPr lang="zh-CN" altLang="en-US" sz="800" b="0" i="0" dirty="0">
                <a:solidFill>
                  <a:srgbClr val="333333"/>
                </a:solidFill>
                <a:effectLst/>
                <a:latin typeface="Microsoft YaHei" panose="020B0503020204020204" pitchFamily="34" charset="-122"/>
                <a:ea typeface="Microsoft YaHei" panose="020B0503020204020204" pitchFamily="34" charset="-122"/>
              </a:rPr>
              <a:t>在双绞线铜缆上以</a:t>
            </a:r>
            <a:r>
              <a:rPr lang="en-US" altLang="zh-CN" sz="800" b="0" i="0" dirty="0">
                <a:solidFill>
                  <a:srgbClr val="333333"/>
                </a:solidFill>
                <a:effectLst/>
                <a:latin typeface="Microsoft YaHei" panose="020B0503020204020204" pitchFamily="34" charset="-122"/>
                <a:ea typeface="Microsoft YaHei" panose="020B0503020204020204" pitchFamily="34" charset="-122"/>
              </a:rPr>
              <a:t>40 Gbps</a:t>
            </a:r>
            <a:r>
              <a:rPr lang="zh-CN" altLang="en-US" sz="800" b="0" i="0" dirty="0">
                <a:solidFill>
                  <a:srgbClr val="333333"/>
                </a:solidFill>
                <a:effectLst/>
                <a:latin typeface="Microsoft YaHei" panose="020B0503020204020204" pitchFamily="34" charset="-122"/>
                <a:ea typeface="Microsoft YaHei" panose="020B0503020204020204" pitchFamily="34" charset="-122"/>
              </a:rPr>
              <a:t>的速度运行。</a:t>
            </a:r>
            <a:r>
              <a:rPr lang="zh-CN" altLang="en-US" sz="1050" b="0" i="0" dirty="0">
                <a:solidFill>
                  <a:srgbClr val="333333"/>
                </a:solidFill>
                <a:effectLst/>
                <a:latin typeface="Microsoft YaHei" panose="020B0503020204020204" pitchFamily="34" charset="-122"/>
                <a:ea typeface="Microsoft YaHei" panose="020B0503020204020204" pitchFamily="34" charset="-122"/>
              </a:rPr>
              <a:t>主要优势在于其高速能力，这使其成为数据中心和其他高性能计算环境的理想选择。</a:t>
            </a:r>
            <a:endParaRPr lang="zh-CN" altLang="en-US" sz="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6</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960081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0418" name="幻灯片图像占位符 1"/>
          <p:cNvSpPr>
            <a:spLocks noGrp="1" noRot="1" noChangeAspect="1" noChangeArrowheads="1" noTextEdit="1"/>
          </p:cNvSpPr>
          <p:nvPr>
            <p:ph type="sldImg"/>
          </p:nvPr>
        </p:nvSpPr>
        <p:spPr>
          <a:xfrm>
            <a:off x="381000" y="685800"/>
            <a:ext cx="6096000" cy="3429000"/>
          </a:xfrm>
        </p:spPr>
      </p:sp>
      <p:sp>
        <p:nvSpPr>
          <p:cNvPr id="60419" name="备注占位符 2"/>
          <p:cNvSpPr>
            <a:spLocks noGrp="1" noChangeArrowheads="1"/>
          </p:cNvSpPr>
          <p:nvPr>
            <p:ph type="body" idx="1"/>
          </p:nvPr>
        </p:nvSpPr>
        <p:spPr>
          <a:noFill/>
        </p:spPr>
        <p:txBody>
          <a:bodyPr anchor="t"/>
          <a:lstStyle/>
          <a:p>
            <a:r>
              <a:rPr lang="zh-CN" altLang="en-US" dirty="0">
                <a:latin typeface="Arial" charset="0"/>
              </a:rPr>
              <a:t>以太网几乎不理会这个</a:t>
            </a:r>
            <a:r>
              <a:rPr lang="en-US" altLang="zh-CN" dirty="0">
                <a:latin typeface="Arial" charset="0"/>
              </a:rPr>
              <a:t>G/L</a:t>
            </a:r>
            <a:r>
              <a:rPr lang="zh-CN" altLang="en-US" dirty="0">
                <a:latin typeface="Arial" charset="0"/>
              </a:rPr>
              <a:t>位</a:t>
            </a:r>
          </a:p>
        </p:txBody>
      </p:sp>
      <p:sp>
        <p:nvSpPr>
          <p:cNvPr id="60420"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charset="0"/>
                <a:ea typeface="宋体" pitchFamily="2" charset="-122"/>
              </a:defRPr>
            </a:lvl1pPr>
            <a:lvl2pPr marL="742950" indent="-285750">
              <a:spcBef>
                <a:spcPct val="30000"/>
              </a:spcBef>
              <a:defRPr sz="1200">
                <a:solidFill>
                  <a:schemeClr val="tx1"/>
                </a:solidFill>
                <a:latin typeface="Arial" charset="0"/>
                <a:ea typeface="宋体" pitchFamily="2" charset="-122"/>
              </a:defRPr>
            </a:lvl2pPr>
            <a:lvl3pPr marL="1143000" indent="-228600">
              <a:spcBef>
                <a:spcPct val="30000"/>
              </a:spcBef>
              <a:defRPr sz="1200">
                <a:solidFill>
                  <a:schemeClr val="tx1"/>
                </a:solidFill>
                <a:latin typeface="Arial" charset="0"/>
                <a:ea typeface="宋体" pitchFamily="2" charset="-122"/>
              </a:defRPr>
            </a:lvl3pPr>
            <a:lvl4pPr marL="1600200" indent="-228600">
              <a:spcBef>
                <a:spcPct val="30000"/>
              </a:spcBef>
              <a:defRPr sz="1200">
                <a:solidFill>
                  <a:schemeClr val="tx1"/>
                </a:solidFill>
                <a:latin typeface="Arial" charset="0"/>
                <a:ea typeface="宋体" pitchFamily="2" charset="-122"/>
              </a:defRPr>
            </a:lvl4pPr>
            <a:lvl5pPr marL="2057400" indent="-22860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AFCCBE2B-1696-45E1-BED3-3EDB2A3202C9}" type="slidenum">
              <a:rPr lang="en-US" altLang="zh-CN"/>
              <a:pPr algn="r" eaLnBrk="1" hangingPunct="1">
                <a:spcBef>
                  <a:spcPct val="0"/>
                </a:spcBef>
              </a:pPr>
              <a:t>9</a:t>
            </a:fld>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此页是与学生互动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可以现场演示教学查询</a:t>
            </a:r>
            <a:r>
              <a:rPr lang="en-US" altLang="zh-CN" dirty="0"/>
              <a:t>MAC</a:t>
            </a:r>
            <a:r>
              <a:rPr lang="zh-CN" altLang="en-US" dirty="0"/>
              <a:t>地址的命令</a:t>
            </a:r>
            <a:r>
              <a:rPr lang="en-US" altLang="zh-CN" dirty="0"/>
              <a:t>(ipconfig</a:t>
            </a:r>
            <a:r>
              <a:rPr lang="zh-CN" altLang="en-US" dirty="0"/>
              <a:t> </a:t>
            </a:r>
            <a:r>
              <a:rPr lang="en-US" altLang="zh-CN" dirty="0"/>
              <a:t>/all)</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然后让学生查询自己电脑或手机的</a:t>
            </a:r>
            <a:r>
              <a:rPr lang="en-US" altLang="zh-CN" dirty="0"/>
              <a:t>MAC</a:t>
            </a:r>
            <a:r>
              <a:rPr lang="zh-CN" altLang="en-US" dirty="0"/>
              <a:t>地址（手机或</a:t>
            </a:r>
            <a:r>
              <a:rPr lang="en-US" altLang="zh-CN" dirty="0"/>
              <a:t>Linux</a:t>
            </a:r>
            <a:r>
              <a:rPr lang="zh-CN" altLang="en-US" dirty="0"/>
              <a:t>平台不能使用</a:t>
            </a:r>
            <a:r>
              <a:rPr lang="en-US" altLang="zh-CN" dirty="0"/>
              <a:t>ipconfig</a:t>
            </a:r>
            <a:r>
              <a:rPr lang="zh-CN" altLang="en-US" dirty="0"/>
              <a:t>命令），然后在</a:t>
            </a:r>
            <a:r>
              <a:rPr lang="en-US" altLang="zh-CN" dirty="0"/>
              <a:t>OUI lookup tool</a:t>
            </a:r>
            <a:r>
              <a:rPr lang="zh-CN" altLang="en-US" dirty="0"/>
              <a:t>页面中查询得到设备厂商名称。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https://www.wireshark.org/tools/oui-lookup.html</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latin typeface="Calibri"/>
                <a:ea typeface="宋体"/>
              </a:rPr>
              <a:pPr/>
              <a:t>11</a:t>
            </a:fld>
            <a:endParaRPr kumimoji="1" lang="zh-CN" altLang="en-US">
              <a:solidFill>
                <a:prstClr val="black"/>
              </a:solidFill>
              <a:latin typeface="Calibri"/>
              <a:ea typeface="宋体"/>
            </a:endParaRPr>
          </a:p>
        </p:txBody>
      </p:sp>
    </p:spTree>
    <p:extLst>
      <p:ext uri="{BB962C8B-B14F-4D97-AF65-F5344CB8AC3E}">
        <p14:creationId xmlns:p14="http://schemas.microsoft.com/office/powerpoint/2010/main" val="3397027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xfrm>
            <a:off x="381000" y="685800"/>
            <a:ext cx="6096000" cy="3429000"/>
          </a:xfrm>
        </p:spPr>
      </p:sp>
      <p:sp>
        <p:nvSpPr>
          <p:cNvPr id="61443" name="备注占位符 2"/>
          <p:cNvSpPr>
            <a:spLocks noGrp="1"/>
          </p:cNvSpPr>
          <p:nvPr>
            <p:ph type="body" idx="1"/>
          </p:nvPr>
        </p:nvSpPr>
        <p:spPr>
          <a:noFill/>
        </p:spPr>
        <p:txBody>
          <a:bodyPr/>
          <a:lstStyle/>
          <a:p>
            <a:r>
              <a:rPr lang="en-US" altLang="zh-CN">
                <a:latin typeface="Arial" charset="0"/>
              </a:rPr>
              <a:t>1982</a:t>
            </a:r>
            <a:r>
              <a:rPr lang="zh-CN" altLang="en-US">
                <a:latin typeface="Arial" charset="0"/>
              </a:rPr>
              <a:t>年</a:t>
            </a:r>
            <a:r>
              <a:rPr lang="en-US" altLang="zh-CN">
                <a:latin typeface="Arial" charset="0"/>
              </a:rPr>
              <a:t>DEC</a:t>
            </a:r>
            <a:r>
              <a:rPr lang="zh-CN" altLang="en-US">
                <a:latin typeface="Arial" charset="0"/>
              </a:rPr>
              <a:t>、</a:t>
            </a:r>
            <a:r>
              <a:rPr lang="en-US" altLang="zh-CN">
                <a:latin typeface="Arial" charset="0"/>
              </a:rPr>
              <a:t>Intel</a:t>
            </a:r>
            <a:r>
              <a:rPr lang="zh-CN" altLang="en-US">
                <a:latin typeface="Arial" charset="0"/>
              </a:rPr>
              <a:t>和施乐公司联合提出</a:t>
            </a:r>
            <a:r>
              <a:rPr lang="en-US" altLang="zh-CN">
                <a:latin typeface="Arial" charset="0"/>
              </a:rPr>
              <a:t>DIX Ethernet V2</a:t>
            </a:r>
            <a:r>
              <a:rPr lang="zh-CN" altLang="en-US">
                <a:latin typeface="Arial" charset="0"/>
              </a:rPr>
              <a:t>，</a:t>
            </a:r>
            <a:r>
              <a:rPr lang="en-US" altLang="zh-CN">
                <a:latin typeface="Arial" charset="0"/>
              </a:rPr>
              <a:t>10Mbps</a:t>
            </a:r>
          </a:p>
          <a:p>
            <a:r>
              <a:rPr lang="en-US" altLang="zh-CN">
                <a:latin typeface="Arial" charset="0"/>
              </a:rPr>
              <a:t>1983</a:t>
            </a:r>
            <a:r>
              <a:rPr lang="zh-CN" altLang="en-US">
                <a:latin typeface="Arial" charset="0"/>
              </a:rPr>
              <a:t>年</a:t>
            </a:r>
            <a:r>
              <a:rPr lang="en-US" altLang="zh-CN">
                <a:latin typeface="Arial" charset="0"/>
              </a:rPr>
              <a:t>IEEE 802</a:t>
            </a:r>
            <a:r>
              <a:rPr lang="zh-CN" altLang="en-US">
                <a:latin typeface="Arial" charset="0"/>
              </a:rPr>
              <a:t>委员会指定了</a:t>
            </a:r>
            <a:r>
              <a:rPr lang="en-US" altLang="zh-CN">
                <a:latin typeface="Arial" charset="0"/>
              </a:rPr>
              <a:t>IEEE 802.3</a:t>
            </a:r>
            <a:r>
              <a:rPr lang="zh-CN" altLang="en-US">
                <a:latin typeface="Arial" charset="0"/>
              </a:rPr>
              <a:t>，</a:t>
            </a:r>
            <a:r>
              <a:rPr lang="en-US" altLang="zh-CN">
                <a:latin typeface="Arial" charset="0"/>
              </a:rPr>
              <a:t>10Mbps</a:t>
            </a:r>
            <a:endParaRPr lang="zh-CN" altLang="en-US">
              <a:latin typeface="Arial" charset="0"/>
            </a:endParaRPr>
          </a:p>
        </p:txBody>
      </p:sp>
      <p:sp>
        <p:nvSpPr>
          <p:cNvPr id="61444"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5EAAEEBC-D66D-4096-9B91-99038880E120}" type="slidenum">
              <a:rPr lang="en-US" altLang="zh-CN" smtClean="0"/>
              <a:pPr/>
              <a:t>12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xfrm>
            <a:off x="381000" y="685800"/>
            <a:ext cx="6096000" cy="3429000"/>
          </a:xfrm>
        </p:spPr>
      </p:sp>
      <p:sp>
        <p:nvSpPr>
          <p:cNvPr id="62467" name="备注占位符 2"/>
          <p:cNvSpPr>
            <a:spLocks noGrp="1"/>
          </p:cNvSpPr>
          <p:nvPr>
            <p:ph type="body" idx="1"/>
          </p:nvPr>
        </p:nvSpPr>
        <p:spPr>
          <a:noFill/>
        </p:spPr>
        <p:txBody>
          <a:bodyPr/>
          <a:lstStyle/>
          <a:p>
            <a:r>
              <a:rPr lang="zh-CN" altLang="en-US">
                <a:latin typeface="Arial" charset="0"/>
              </a:rPr>
              <a:t>例如，类型字段</a:t>
            </a:r>
            <a:r>
              <a:rPr lang="en-US" altLang="zh-CN">
                <a:latin typeface="Arial" charset="0"/>
              </a:rPr>
              <a:t>0x8000</a:t>
            </a:r>
            <a:r>
              <a:rPr lang="zh-CN" altLang="en-US">
                <a:latin typeface="Arial" charset="0"/>
              </a:rPr>
              <a:t>，指向</a:t>
            </a:r>
            <a:r>
              <a:rPr lang="en-US" altLang="zh-CN">
                <a:latin typeface="Arial" charset="0"/>
              </a:rPr>
              <a:t>IP</a:t>
            </a:r>
            <a:r>
              <a:rPr lang="zh-CN" altLang="en-US">
                <a:latin typeface="Arial" charset="0"/>
              </a:rPr>
              <a:t>数据报</a:t>
            </a:r>
          </a:p>
        </p:txBody>
      </p:sp>
      <p:sp>
        <p:nvSpPr>
          <p:cNvPr id="62468" name="灯片编号占位符 3"/>
          <p:cNvSpPr>
            <a:spLocks noGrp="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CDBC0BA-A188-4361-8444-CCB8234C52B6}" type="slidenum">
              <a:rPr lang="en-US" altLang="zh-CN" smtClean="0"/>
              <a:pPr/>
              <a:t>13</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2400"/>
            </a:lvl1pPr>
            <a:lvl2pPr marL="456986" indent="0" algn="ctr">
              <a:buNone/>
              <a:defRPr sz="2000"/>
            </a:lvl2pPr>
            <a:lvl3pPr marL="913995" indent="0" algn="ctr">
              <a:buNone/>
              <a:defRPr sz="1800"/>
            </a:lvl3pPr>
            <a:lvl4pPr marL="1370988" indent="0" algn="ctr">
              <a:buNone/>
              <a:defRPr sz="1600"/>
            </a:lvl4pPr>
            <a:lvl5pPr marL="1827989" indent="0" algn="ctr">
              <a:buNone/>
              <a:defRPr sz="1600"/>
            </a:lvl5pPr>
            <a:lvl6pPr marL="2284974" indent="0" algn="ctr">
              <a:buNone/>
              <a:defRPr sz="1600"/>
            </a:lvl6pPr>
            <a:lvl7pPr marL="2741960" indent="0" algn="ctr">
              <a:buNone/>
              <a:defRPr sz="1600"/>
            </a:lvl7pPr>
            <a:lvl8pPr marL="3198960" indent="0" algn="ctr">
              <a:buNone/>
              <a:defRPr sz="1600"/>
            </a:lvl8pPr>
            <a:lvl9pPr marL="3655954" indent="0" algn="ctr">
              <a:buNone/>
              <a:defRPr sz="1600"/>
            </a:lvl9pPr>
          </a:lstStyle>
          <a:p>
            <a:r>
              <a:rPr lang="zh-CN" altLang="en-US"/>
              <a:t>单击以编辑母版副标题样式</a:t>
            </a:r>
          </a:p>
        </p:txBody>
      </p:sp>
      <p:sp>
        <p:nvSpPr>
          <p:cNvPr id="4" name="Rectangle 250"/>
          <p:cNvSpPr>
            <a:spLocks noGrp="1" noChangeArrowheads="1"/>
          </p:cNvSpPr>
          <p:nvPr>
            <p:ph type="dt" sz="half" idx="10"/>
          </p:nvPr>
        </p:nvSpPr>
        <p:spPr>
          <a:ln/>
        </p:spPr>
        <p:txBody>
          <a:bodyPr/>
          <a:lstStyle>
            <a:lvl1pPr>
              <a:defRPr/>
            </a:lvl1pPr>
          </a:lstStyle>
          <a:p>
            <a:pPr>
              <a:defRPr/>
            </a:pPr>
            <a:fld id="{2F826C61-5408-4ACC-A243-E8DE7D59C536}" type="datetime1">
              <a:rPr lang="zh-CN" altLang="en-US"/>
              <a:pPr>
                <a:defRPr/>
              </a:pPr>
              <a:t>2023/10/7</a:t>
            </a:fld>
            <a:endParaRPr lang="en-US"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451094F7-A374-4DFD-97DB-DA258BA4A704}" type="slidenum">
              <a:rPr lang="zh-CN" altLang="en-US"/>
              <a:pPr>
                <a:defRPr/>
              </a:pPr>
              <a:t>‹#›</a:t>
            </a:fld>
            <a:endParaRPr lang="en-US" altLang="zh-CN"/>
          </a:p>
        </p:txBody>
      </p:sp>
    </p:spTree>
    <p:extLst>
      <p:ext uri="{BB962C8B-B14F-4D97-AF65-F5344CB8AC3E}">
        <p14:creationId xmlns:p14="http://schemas.microsoft.com/office/powerpoint/2010/main" val="992796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50"/>
          <p:cNvSpPr>
            <a:spLocks noGrp="1" noChangeArrowheads="1"/>
          </p:cNvSpPr>
          <p:nvPr>
            <p:ph type="dt" sz="half" idx="10"/>
          </p:nvPr>
        </p:nvSpPr>
        <p:spPr>
          <a:ln/>
        </p:spPr>
        <p:txBody>
          <a:bodyPr/>
          <a:lstStyle>
            <a:lvl1pPr>
              <a:defRPr/>
            </a:lvl1pPr>
          </a:lstStyle>
          <a:p>
            <a:pPr>
              <a:defRPr/>
            </a:pPr>
            <a:fld id="{D1E94A58-78A8-40D8-A47B-821790267D58}" type="datetime1">
              <a:rPr lang="zh-CN" altLang="en-US"/>
              <a:pPr>
                <a:defRPr/>
              </a:pPr>
              <a:t>2023/10/7</a:t>
            </a:fld>
            <a:endParaRPr lang="en-US"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5E445B1D-B5B8-4240-9EEC-6B36FC804641}" type="slidenum">
              <a:rPr lang="zh-CN" altLang="en-US"/>
              <a:pPr>
                <a:defRPr/>
              </a:pPr>
              <a:t>‹#›</a:t>
            </a:fld>
            <a:endParaRPr lang="en-US" altLang="zh-CN"/>
          </a:p>
        </p:txBody>
      </p:sp>
    </p:spTree>
    <p:extLst>
      <p:ext uri="{BB962C8B-B14F-4D97-AF65-F5344CB8AC3E}">
        <p14:creationId xmlns:p14="http://schemas.microsoft.com/office/powerpoint/2010/main" val="2971663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4015" y="171469"/>
            <a:ext cx="2135187" cy="440293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8469" y="171469"/>
            <a:ext cx="6253163" cy="4402931"/>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50"/>
          <p:cNvSpPr>
            <a:spLocks noGrp="1" noChangeArrowheads="1"/>
          </p:cNvSpPr>
          <p:nvPr>
            <p:ph type="dt" sz="half" idx="10"/>
          </p:nvPr>
        </p:nvSpPr>
        <p:spPr>
          <a:ln/>
        </p:spPr>
        <p:txBody>
          <a:bodyPr/>
          <a:lstStyle>
            <a:lvl1pPr>
              <a:defRPr/>
            </a:lvl1pPr>
          </a:lstStyle>
          <a:p>
            <a:pPr>
              <a:defRPr/>
            </a:pPr>
            <a:fld id="{C2249DFA-4F9E-4D7D-84C4-515971DDAE5B}" type="datetime1">
              <a:rPr lang="zh-CN" altLang="en-US"/>
              <a:pPr>
                <a:defRPr/>
              </a:pPr>
              <a:t>2023/10/7</a:t>
            </a:fld>
            <a:endParaRPr lang="en-US"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53544A9A-7392-4F38-B178-9707A4EEBD9A}" type="slidenum">
              <a:rPr lang="zh-CN" altLang="en-US"/>
              <a:pPr>
                <a:defRPr/>
              </a:pPr>
              <a:t>‹#›</a:t>
            </a:fld>
            <a:endParaRPr lang="en-US" altLang="zh-CN"/>
          </a:p>
        </p:txBody>
      </p:sp>
    </p:spTree>
    <p:extLst>
      <p:ext uri="{BB962C8B-B14F-4D97-AF65-F5344CB8AC3E}">
        <p14:creationId xmlns:p14="http://schemas.microsoft.com/office/powerpoint/2010/main" val="2527072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7"/>
          <p:cNvSpPr/>
          <p:nvPr/>
        </p:nvSpPr>
        <p:spPr>
          <a:xfrm>
            <a:off x="777875" y="0"/>
            <a:ext cx="75438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a:p>
        </p:txBody>
      </p:sp>
      <p:sp>
        <p:nvSpPr>
          <p:cNvPr id="5" name="Rectangle 6"/>
          <p:cNvSpPr/>
          <p:nvPr/>
        </p:nvSpPr>
        <p:spPr>
          <a:xfrm>
            <a:off x="777875" y="4629152"/>
            <a:ext cx="7543800" cy="202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a:p>
        </p:txBody>
      </p:sp>
      <p:sp>
        <p:nvSpPr>
          <p:cNvPr id="2" name="Title 1"/>
          <p:cNvSpPr>
            <a:spLocks noGrp="1"/>
          </p:cNvSpPr>
          <p:nvPr>
            <p:ph type="ctrTitle"/>
          </p:nvPr>
        </p:nvSpPr>
        <p:spPr>
          <a:xfrm>
            <a:off x="762000" y="2400300"/>
            <a:ext cx="7543800" cy="1143000"/>
          </a:xfrm>
        </p:spPr>
        <p:txBody>
          <a:bodyPr>
            <a:noAutofit/>
          </a:bodyPr>
          <a:lstStyle>
            <a:lvl1pPr>
              <a:defRPr sz="48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762000" y="3543300"/>
            <a:ext cx="6858000" cy="742950"/>
          </a:xfrm>
        </p:spPr>
        <p:txBody>
          <a:bodyPr anchor="t">
            <a:normAutofit/>
          </a:bodyPr>
          <a:lstStyle>
            <a:lvl1pPr marL="0" indent="0" algn="l">
              <a:buNone/>
              <a:defRPr sz="2800">
                <a:solidFill>
                  <a:schemeClr val="tx2"/>
                </a:solidFill>
              </a:defRPr>
            </a:lvl1pPr>
            <a:lvl2pPr marL="456986" indent="0" algn="ctr">
              <a:buNone/>
              <a:defRPr>
                <a:solidFill>
                  <a:schemeClr val="tx1">
                    <a:tint val="75000"/>
                  </a:schemeClr>
                </a:solidFill>
              </a:defRPr>
            </a:lvl2pPr>
            <a:lvl3pPr marL="913995" indent="0" algn="ctr">
              <a:buNone/>
              <a:defRPr>
                <a:solidFill>
                  <a:schemeClr val="tx1">
                    <a:tint val="75000"/>
                  </a:schemeClr>
                </a:solidFill>
              </a:defRPr>
            </a:lvl3pPr>
            <a:lvl4pPr marL="1370988" indent="0" algn="ctr">
              <a:buNone/>
              <a:defRPr>
                <a:solidFill>
                  <a:schemeClr val="tx1">
                    <a:tint val="75000"/>
                  </a:schemeClr>
                </a:solidFill>
              </a:defRPr>
            </a:lvl4pPr>
            <a:lvl5pPr marL="1827989" indent="0" algn="ctr">
              <a:buNone/>
              <a:defRPr>
                <a:solidFill>
                  <a:schemeClr val="tx1">
                    <a:tint val="75000"/>
                  </a:schemeClr>
                </a:solidFill>
              </a:defRPr>
            </a:lvl5pPr>
            <a:lvl6pPr marL="2284974" indent="0" algn="ctr">
              <a:buNone/>
              <a:defRPr>
                <a:solidFill>
                  <a:schemeClr val="tx1">
                    <a:tint val="75000"/>
                  </a:schemeClr>
                </a:solidFill>
              </a:defRPr>
            </a:lvl6pPr>
            <a:lvl7pPr marL="2741960" indent="0" algn="ctr">
              <a:buNone/>
              <a:defRPr>
                <a:solidFill>
                  <a:schemeClr val="tx1">
                    <a:tint val="75000"/>
                  </a:schemeClr>
                </a:solidFill>
              </a:defRPr>
            </a:lvl7pPr>
            <a:lvl8pPr marL="3198960" indent="0" algn="ctr">
              <a:buNone/>
              <a:defRPr>
                <a:solidFill>
                  <a:schemeClr val="tx1">
                    <a:tint val="75000"/>
                  </a:schemeClr>
                </a:solidFill>
              </a:defRPr>
            </a:lvl8pPr>
            <a:lvl9pPr marL="3655954" indent="0" algn="ctr">
              <a:buNone/>
              <a:defRPr>
                <a:solidFill>
                  <a:schemeClr val="tx1">
                    <a:tint val="75000"/>
                  </a:schemeClr>
                </a:solidFill>
              </a:defRPr>
            </a:lvl9pPr>
          </a:lstStyle>
          <a:p>
            <a:r>
              <a:rPr lang="zh-CN" altLang="en-US"/>
              <a:t>单击此处编辑母版副标题样式</a:t>
            </a:r>
            <a:endParaRPr lang="en-US" dirty="0"/>
          </a:p>
        </p:txBody>
      </p:sp>
      <p:sp>
        <p:nvSpPr>
          <p:cNvPr id="6" name="Date Placeholder 3"/>
          <p:cNvSpPr>
            <a:spLocks noGrp="1"/>
          </p:cNvSpPr>
          <p:nvPr>
            <p:ph type="dt" sz="half" idx="10"/>
          </p:nvPr>
        </p:nvSpPr>
        <p:spPr/>
        <p:txBody>
          <a:bodyPr/>
          <a:lstStyle>
            <a:lvl1pPr>
              <a:defRPr/>
            </a:lvl1pPr>
          </a:lstStyle>
          <a:p>
            <a:pPr>
              <a:defRPr/>
            </a:pPr>
            <a:fld id="{FA69677C-E277-4940-B3E2-E7FFB63DA5E8}" type="datetime1">
              <a:rPr lang="zh-CN" altLang="en-US"/>
              <a:pPr>
                <a:defRPr/>
              </a:pPr>
              <a:t>2023/10/7</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B0BB742C-E701-46CB-9029-4FCD8929AFD8}" type="slidenum">
              <a:rPr lang="zh-CN" altLang="en-US"/>
              <a:pPr>
                <a:defRPr/>
              </a:pPr>
              <a:t>‹#›</a:t>
            </a:fld>
            <a:endParaRPr lang="en-US" altLang="zh-CN"/>
          </a:p>
        </p:txBody>
      </p:sp>
    </p:spTree>
    <p:extLst>
      <p:ext uri="{BB962C8B-B14F-4D97-AF65-F5344CB8AC3E}">
        <p14:creationId xmlns:p14="http://schemas.microsoft.com/office/powerpoint/2010/main" val="2463530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sz="2200"/>
            </a:lvl1pPr>
            <a:lvl2pPr>
              <a:defRPr sz="2000"/>
            </a:lvl2pPr>
            <a:lvl3pPr>
              <a:defRPr sz="1800"/>
            </a:lvl3pPr>
            <a:lvl4pPr>
              <a:defRPr sz="1600"/>
            </a:lvl4pPr>
            <a:lvl5pPr>
              <a:defRPr sz="1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5890A1E7-ED04-467D-B4E3-4275F5FE31C2}" type="datetime1">
              <a:rPr lang="zh-CN" altLang="en-US"/>
              <a:pPr>
                <a:defRPr/>
              </a:pPr>
              <a:t>2023/10/7</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2CC21ECC-7C13-4824-92A8-3041F8DD2550}" type="slidenum">
              <a:rPr lang="zh-CN" altLang="en-US"/>
              <a:pPr>
                <a:defRPr/>
              </a:pPr>
              <a:t>‹#›</a:t>
            </a:fld>
            <a:endParaRPr lang="en-US" altLang="zh-CN"/>
          </a:p>
        </p:txBody>
      </p:sp>
    </p:spTree>
    <p:extLst>
      <p:ext uri="{BB962C8B-B14F-4D97-AF65-F5344CB8AC3E}">
        <p14:creationId xmlns:p14="http://schemas.microsoft.com/office/powerpoint/2010/main" val="675389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6"/>
          <p:cNvSpPr/>
          <p:nvPr/>
        </p:nvSpPr>
        <p:spPr>
          <a:xfrm>
            <a:off x="777875" y="0"/>
            <a:ext cx="75438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a:p>
        </p:txBody>
      </p:sp>
      <p:sp>
        <p:nvSpPr>
          <p:cNvPr id="5" name="Rectangle 7"/>
          <p:cNvSpPr/>
          <p:nvPr/>
        </p:nvSpPr>
        <p:spPr>
          <a:xfrm>
            <a:off x="777875" y="4629152"/>
            <a:ext cx="7543800" cy="202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a:p>
        </p:txBody>
      </p:sp>
      <p:sp>
        <p:nvSpPr>
          <p:cNvPr id="2" name="Title 1"/>
          <p:cNvSpPr>
            <a:spLocks noGrp="1"/>
          </p:cNvSpPr>
          <p:nvPr>
            <p:ph type="title"/>
          </p:nvPr>
        </p:nvSpPr>
        <p:spPr>
          <a:xfrm>
            <a:off x="762000" y="2457450"/>
            <a:ext cx="7543800" cy="1257300"/>
          </a:xfrm>
        </p:spPr>
        <p:txBody>
          <a:bodyPr/>
          <a:lstStyle>
            <a:lvl1pPr algn="l">
              <a:defRPr sz="4800" b="0" cap="all"/>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762000" y="3714750"/>
            <a:ext cx="6858000" cy="685800"/>
          </a:xfrm>
        </p:spPr>
        <p:txBody>
          <a:bodyPr anchor="t">
            <a:normAutofit/>
          </a:bodyPr>
          <a:lstStyle>
            <a:lvl1pPr marL="0" indent="0">
              <a:buNone/>
              <a:defRPr sz="2800">
                <a:solidFill>
                  <a:schemeClr val="tx2"/>
                </a:solidFill>
              </a:defRPr>
            </a:lvl1pPr>
            <a:lvl2pPr marL="456986" indent="0">
              <a:buNone/>
              <a:defRPr sz="1800">
                <a:solidFill>
                  <a:schemeClr val="tx1">
                    <a:tint val="75000"/>
                  </a:schemeClr>
                </a:solidFill>
              </a:defRPr>
            </a:lvl2pPr>
            <a:lvl3pPr marL="913995" indent="0">
              <a:buNone/>
              <a:defRPr sz="1600">
                <a:solidFill>
                  <a:schemeClr val="tx1">
                    <a:tint val="75000"/>
                  </a:schemeClr>
                </a:solidFill>
              </a:defRPr>
            </a:lvl3pPr>
            <a:lvl4pPr marL="1370988" indent="0">
              <a:buNone/>
              <a:defRPr sz="1400">
                <a:solidFill>
                  <a:schemeClr val="tx1">
                    <a:tint val="75000"/>
                  </a:schemeClr>
                </a:solidFill>
              </a:defRPr>
            </a:lvl4pPr>
            <a:lvl5pPr marL="1827989" indent="0">
              <a:buNone/>
              <a:defRPr sz="1400">
                <a:solidFill>
                  <a:schemeClr val="tx1">
                    <a:tint val="75000"/>
                  </a:schemeClr>
                </a:solidFill>
              </a:defRPr>
            </a:lvl5pPr>
            <a:lvl6pPr marL="2284974" indent="0">
              <a:buNone/>
              <a:defRPr sz="1400">
                <a:solidFill>
                  <a:schemeClr val="tx1">
                    <a:tint val="75000"/>
                  </a:schemeClr>
                </a:solidFill>
              </a:defRPr>
            </a:lvl6pPr>
            <a:lvl7pPr marL="2741960" indent="0">
              <a:buNone/>
              <a:defRPr sz="1400">
                <a:solidFill>
                  <a:schemeClr val="tx1">
                    <a:tint val="75000"/>
                  </a:schemeClr>
                </a:solidFill>
              </a:defRPr>
            </a:lvl7pPr>
            <a:lvl8pPr marL="3198960" indent="0">
              <a:buNone/>
              <a:defRPr sz="1400">
                <a:solidFill>
                  <a:schemeClr val="tx1">
                    <a:tint val="75000"/>
                  </a:schemeClr>
                </a:solidFill>
              </a:defRPr>
            </a:lvl8pPr>
            <a:lvl9pPr marL="3655954" indent="0">
              <a:buNone/>
              <a:defRPr sz="1400">
                <a:solidFill>
                  <a:schemeClr val="tx1">
                    <a:tint val="75000"/>
                  </a:schemeClr>
                </a:solidFill>
              </a:defRPr>
            </a:lvl9pPr>
          </a:lstStyle>
          <a:p>
            <a:pPr lvl="0"/>
            <a:r>
              <a:rPr lang="zh-CN" altLang="en-US"/>
              <a:t>单击此处编辑母版文本样式</a:t>
            </a:r>
          </a:p>
        </p:txBody>
      </p:sp>
      <p:sp>
        <p:nvSpPr>
          <p:cNvPr id="6" name="Date Placeholder 3"/>
          <p:cNvSpPr>
            <a:spLocks noGrp="1"/>
          </p:cNvSpPr>
          <p:nvPr>
            <p:ph type="dt" sz="half" idx="10"/>
          </p:nvPr>
        </p:nvSpPr>
        <p:spPr/>
        <p:txBody>
          <a:bodyPr/>
          <a:lstStyle>
            <a:lvl1pPr>
              <a:defRPr/>
            </a:lvl1pPr>
          </a:lstStyle>
          <a:p>
            <a:pPr>
              <a:defRPr/>
            </a:pPr>
            <a:fld id="{2879BBFA-5C82-4EF0-84B0-23CA906F48AA}" type="datetime1">
              <a:rPr lang="zh-CN" altLang="en-US"/>
              <a:pPr>
                <a:defRPr/>
              </a:pPr>
              <a:t>2023/10/7</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6A9DB416-1C81-4906-A41C-728FDE192866}" type="slidenum">
              <a:rPr lang="zh-CN" altLang="en-US"/>
              <a:pPr>
                <a:defRPr/>
              </a:pPr>
              <a:t>‹#›</a:t>
            </a:fld>
            <a:endParaRPr lang="en-US" altLang="zh-CN"/>
          </a:p>
        </p:txBody>
      </p:sp>
    </p:spTree>
    <p:extLst>
      <p:ext uri="{BB962C8B-B14F-4D97-AF65-F5344CB8AC3E}">
        <p14:creationId xmlns:p14="http://schemas.microsoft.com/office/powerpoint/2010/main" val="805748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zh-CN" altLang="en-US" dirty="0"/>
              <a:t>单击此处编辑母版标题样式</a:t>
            </a:r>
            <a:endParaRPr lang="en-US" dirty="0"/>
          </a:p>
        </p:txBody>
      </p:sp>
      <p:sp>
        <p:nvSpPr>
          <p:cNvPr id="3" name="Content Placeholder 2"/>
          <p:cNvSpPr>
            <a:spLocks noGrp="1"/>
          </p:cNvSpPr>
          <p:nvPr>
            <p:ph sz="half" idx="1"/>
          </p:nvPr>
        </p:nvSpPr>
        <p:spPr>
          <a:xfrm>
            <a:off x="762000" y="457201"/>
            <a:ext cx="3657600" cy="28254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48200" y="457201"/>
            <a:ext cx="3657600" cy="28254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3"/>
          <p:cNvSpPr>
            <a:spLocks noGrp="1"/>
          </p:cNvSpPr>
          <p:nvPr>
            <p:ph type="dt" sz="half" idx="10"/>
          </p:nvPr>
        </p:nvSpPr>
        <p:spPr/>
        <p:txBody>
          <a:bodyPr/>
          <a:lstStyle>
            <a:lvl1pPr>
              <a:defRPr/>
            </a:lvl1pPr>
          </a:lstStyle>
          <a:p>
            <a:pPr>
              <a:defRPr/>
            </a:pPr>
            <a:fld id="{9C5FCC71-5C04-4780-AA84-E92A99E7DAA7}" type="datetime1">
              <a:rPr lang="zh-CN" altLang="en-US"/>
              <a:pPr>
                <a:defRPr/>
              </a:pPr>
              <a:t>2023/10/7</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E223A011-0664-4939-8F18-6DF1AA797437}" type="slidenum">
              <a:rPr lang="zh-CN" altLang="en-US"/>
              <a:pPr>
                <a:defRPr/>
              </a:pPr>
              <a:t>‹#›</a:t>
            </a:fld>
            <a:endParaRPr lang="en-US" altLang="zh-CN"/>
          </a:p>
        </p:txBody>
      </p:sp>
    </p:spTree>
    <p:extLst>
      <p:ext uri="{BB962C8B-B14F-4D97-AF65-F5344CB8AC3E}">
        <p14:creationId xmlns:p14="http://schemas.microsoft.com/office/powerpoint/2010/main" val="3855000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7" name="Straight Connector 10"/>
          <p:cNvCxnSpPr/>
          <p:nvPr/>
        </p:nvCxnSpPr>
        <p:spPr>
          <a:xfrm>
            <a:off x="758825" y="937024"/>
            <a:ext cx="3657600" cy="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12"/>
          <p:cNvCxnSpPr/>
          <p:nvPr/>
        </p:nvCxnSpPr>
        <p:spPr>
          <a:xfrm>
            <a:off x="4645025" y="937024"/>
            <a:ext cx="3657600" cy="119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sz="36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758952" y="457201"/>
            <a:ext cx="3657600" cy="479822"/>
          </a:xfrm>
        </p:spPr>
        <p:txBody>
          <a:bodyPr anchor="b">
            <a:noAutofit/>
          </a:bodyPr>
          <a:lstStyle>
            <a:lvl1pPr marL="0" indent="0">
              <a:buNone/>
              <a:defRPr sz="2800" b="0">
                <a:latin typeface="+mj-lt"/>
              </a:defRPr>
            </a:lvl1pPr>
            <a:lvl2pPr marL="456986" indent="0">
              <a:buNone/>
              <a:defRPr sz="2000" b="1"/>
            </a:lvl2pPr>
            <a:lvl3pPr marL="913995" indent="0">
              <a:buNone/>
              <a:defRPr sz="1800" b="1"/>
            </a:lvl3pPr>
            <a:lvl4pPr marL="1370988" indent="0">
              <a:buNone/>
              <a:defRPr sz="1600" b="1"/>
            </a:lvl4pPr>
            <a:lvl5pPr marL="1827989" indent="0">
              <a:buNone/>
              <a:defRPr sz="1600" b="1"/>
            </a:lvl5pPr>
            <a:lvl6pPr marL="2284974" indent="0">
              <a:buNone/>
              <a:defRPr sz="1600" b="1"/>
            </a:lvl6pPr>
            <a:lvl7pPr marL="2741960" indent="0">
              <a:buNone/>
              <a:defRPr sz="1600" b="1"/>
            </a:lvl7pPr>
            <a:lvl8pPr marL="3198960" indent="0">
              <a:buNone/>
              <a:defRPr sz="1600" b="1"/>
            </a:lvl8pPr>
            <a:lvl9pPr marL="3655954"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758952" y="996948"/>
            <a:ext cx="3657600" cy="22860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45152" y="457201"/>
            <a:ext cx="3657600" cy="479822"/>
          </a:xfrm>
        </p:spPr>
        <p:txBody>
          <a:bodyPr anchor="b">
            <a:noAutofit/>
          </a:bodyPr>
          <a:lstStyle>
            <a:lvl1pPr marL="0" indent="0">
              <a:buNone/>
              <a:defRPr sz="2800" b="0">
                <a:latin typeface="+mj-lt"/>
              </a:defRPr>
            </a:lvl1pPr>
            <a:lvl2pPr marL="456986" indent="0">
              <a:buNone/>
              <a:defRPr sz="2000" b="1"/>
            </a:lvl2pPr>
            <a:lvl3pPr marL="913995" indent="0">
              <a:buNone/>
              <a:defRPr sz="1800" b="1"/>
            </a:lvl3pPr>
            <a:lvl4pPr marL="1370988" indent="0">
              <a:buNone/>
              <a:defRPr sz="1600" b="1"/>
            </a:lvl4pPr>
            <a:lvl5pPr marL="1827989" indent="0">
              <a:buNone/>
              <a:defRPr sz="1600" b="1"/>
            </a:lvl5pPr>
            <a:lvl6pPr marL="2284974" indent="0">
              <a:buNone/>
              <a:defRPr sz="1600" b="1"/>
            </a:lvl6pPr>
            <a:lvl7pPr marL="2741960" indent="0">
              <a:buNone/>
              <a:defRPr sz="1600" b="1"/>
            </a:lvl7pPr>
            <a:lvl8pPr marL="3198960" indent="0">
              <a:buNone/>
              <a:defRPr sz="1600" b="1"/>
            </a:lvl8pPr>
            <a:lvl9pPr marL="3655954"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152" y="996948"/>
            <a:ext cx="3657600" cy="22860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9" name="Date Placeholder 6"/>
          <p:cNvSpPr>
            <a:spLocks noGrp="1"/>
          </p:cNvSpPr>
          <p:nvPr>
            <p:ph type="dt" sz="half" idx="10"/>
          </p:nvPr>
        </p:nvSpPr>
        <p:spPr/>
        <p:txBody>
          <a:bodyPr/>
          <a:lstStyle>
            <a:lvl1pPr>
              <a:defRPr/>
            </a:lvl1pPr>
          </a:lstStyle>
          <a:p>
            <a:pPr>
              <a:defRPr/>
            </a:pPr>
            <a:fld id="{E87F64EB-665A-4667-80F5-C7EE0E0556B6}" type="datetime1">
              <a:rPr lang="zh-CN" altLang="en-US"/>
              <a:pPr>
                <a:defRPr/>
              </a:pPr>
              <a:t>2023/10/7</a:t>
            </a:fld>
            <a:endParaRPr lang="en-US" altLang="zh-CN"/>
          </a:p>
        </p:txBody>
      </p:sp>
      <p:sp>
        <p:nvSpPr>
          <p:cNvPr id="10" name="Footer Placeholder 7"/>
          <p:cNvSpPr>
            <a:spLocks noGrp="1"/>
          </p:cNvSpPr>
          <p:nvPr>
            <p:ph type="ftr" sz="quarter" idx="11"/>
          </p:nvPr>
        </p:nvSpPr>
        <p:spPr/>
        <p:txBody>
          <a:bodyPr/>
          <a:lstStyle>
            <a:lvl1pPr>
              <a:defRPr/>
            </a:lvl1pPr>
          </a:lstStyle>
          <a:p>
            <a:pPr>
              <a:defRPr/>
            </a:pPr>
            <a:endParaRPr lang="en-US" altLang="zh-CN"/>
          </a:p>
        </p:txBody>
      </p:sp>
      <p:sp>
        <p:nvSpPr>
          <p:cNvPr id="11" name="Slide Number Placeholder 8"/>
          <p:cNvSpPr>
            <a:spLocks noGrp="1"/>
          </p:cNvSpPr>
          <p:nvPr>
            <p:ph type="sldNum" sz="quarter" idx="12"/>
          </p:nvPr>
        </p:nvSpPr>
        <p:spPr/>
        <p:txBody>
          <a:bodyPr/>
          <a:lstStyle>
            <a:lvl1pPr>
              <a:defRPr/>
            </a:lvl1pPr>
          </a:lstStyle>
          <a:p>
            <a:pPr>
              <a:defRPr/>
            </a:pPr>
            <a:fld id="{0F48719B-59D7-4CA9-892F-5F69723CB590}" type="slidenum">
              <a:rPr lang="zh-CN" altLang="en-US"/>
              <a:pPr>
                <a:defRPr/>
              </a:pPr>
              <a:t>‹#›</a:t>
            </a:fld>
            <a:endParaRPr lang="en-US" altLang="zh-CN"/>
          </a:p>
        </p:txBody>
      </p:sp>
    </p:spTree>
    <p:extLst>
      <p:ext uri="{BB962C8B-B14F-4D97-AF65-F5344CB8AC3E}">
        <p14:creationId xmlns:p14="http://schemas.microsoft.com/office/powerpoint/2010/main" val="1740186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zh-CN" altLang="en-US" dirty="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A19E67E8-8221-4E6A-A435-9CB0147DCBD4}" type="datetime1">
              <a:rPr lang="zh-CN" altLang="en-US"/>
              <a:pPr>
                <a:defRPr/>
              </a:pPr>
              <a:t>2023/10/7</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pPr>
              <a:defRPr/>
            </a:pPr>
            <a:fld id="{5325032A-362D-4E6E-A92D-E2A137CBED69}" type="slidenum">
              <a:rPr lang="zh-CN" altLang="en-US"/>
              <a:pPr>
                <a:defRPr/>
              </a:pPr>
              <a:t>‹#›</a:t>
            </a:fld>
            <a:endParaRPr lang="en-US" altLang="zh-CN"/>
          </a:p>
        </p:txBody>
      </p:sp>
    </p:spTree>
    <p:extLst>
      <p:ext uri="{BB962C8B-B14F-4D97-AF65-F5344CB8AC3E}">
        <p14:creationId xmlns:p14="http://schemas.microsoft.com/office/powerpoint/2010/main" val="3630532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8B14BFA-B1A4-4ED8-B00A-206ED972FE12}" type="datetime1">
              <a:rPr lang="zh-CN" altLang="en-US"/>
              <a:pPr>
                <a:defRPr/>
              </a:pPr>
              <a:t>2023/10/7</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pPr>
              <a:defRPr/>
            </a:pPr>
            <a:fld id="{EE4EA676-C4F8-408B-9865-FF268FEA27B1}" type="slidenum">
              <a:rPr lang="zh-CN" altLang="en-US"/>
              <a:pPr>
                <a:defRPr/>
              </a:pPr>
              <a:t>‹#›</a:t>
            </a:fld>
            <a:endParaRPr lang="en-US" altLang="zh-CN"/>
          </a:p>
        </p:txBody>
      </p:sp>
    </p:spTree>
    <p:extLst>
      <p:ext uri="{BB962C8B-B14F-4D97-AF65-F5344CB8AC3E}">
        <p14:creationId xmlns:p14="http://schemas.microsoft.com/office/powerpoint/2010/main" val="2628498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cxnSp>
        <p:nvCxnSpPr>
          <p:cNvPr id="5" name="Straight Connector 9"/>
          <p:cNvCxnSpPr/>
          <p:nvPr/>
        </p:nvCxnSpPr>
        <p:spPr>
          <a:xfrm rot="5400000">
            <a:off x="2153444" y="1886349"/>
            <a:ext cx="28575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2000" y="3429000"/>
            <a:ext cx="6784848" cy="1200150"/>
          </a:xfrm>
        </p:spPr>
        <p:txBody>
          <a:bodyPr>
            <a:normAutofit/>
          </a:bodyPr>
          <a:lstStyle>
            <a:lvl1pPr algn="l">
              <a:defRPr sz="3600" b="0"/>
            </a:lvl1pPr>
          </a:lstStyle>
          <a:p>
            <a:r>
              <a:rPr lang="zh-CN" altLang="en-US" dirty="0"/>
              <a:t>单击此处编辑母版标题样式</a:t>
            </a:r>
            <a:endParaRPr lang="en-US" dirty="0"/>
          </a:p>
        </p:txBody>
      </p:sp>
      <p:sp>
        <p:nvSpPr>
          <p:cNvPr id="3" name="Content Placeholder 2"/>
          <p:cNvSpPr>
            <a:spLocks noGrp="1"/>
          </p:cNvSpPr>
          <p:nvPr>
            <p:ph idx="1"/>
          </p:nvPr>
        </p:nvSpPr>
        <p:spPr>
          <a:xfrm>
            <a:off x="3710866" y="342918"/>
            <a:ext cx="4594934" cy="30860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762002" y="342900"/>
            <a:ext cx="2673657" cy="3086100"/>
          </a:xfrm>
        </p:spPr>
        <p:txBody>
          <a:bodyPr>
            <a:normAutofit/>
          </a:bodyPr>
          <a:lstStyle>
            <a:lvl1pPr marL="0" indent="0">
              <a:buNone/>
              <a:defRPr sz="2100">
                <a:solidFill>
                  <a:schemeClr val="tx2"/>
                </a:solidFill>
              </a:defRPr>
            </a:lvl1pPr>
            <a:lvl2pPr marL="456986" indent="0">
              <a:buNone/>
              <a:defRPr sz="1200"/>
            </a:lvl2pPr>
            <a:lvl3pPr marL="913995" indent="0">
              <a:buNone/>
              <a:defRPr sz="1000"/>
            </a:lvl3pPr>
            <a:lvl4pPr marL="1370988" indent="0">
              <a:buNone/>
              <a:defRPr sz="900"/>
            </a:lvl4pPr>
            <a:lvl5pPr marL="1827989" indent="0">
              <a:buNone/>
              <a:defRPr sz="900"/>
            </a:lvl5pPr>
            <a:lvl6pPr marL="2284974" indent="0">
              <a:buNone/>
              <a:defRPr sz="900"/>
            </a:lvl6pPr>
            <a:lvl7pPr marL="2741960" indent="0">
              <a:buNone/>
              <a:defRPr sz="900"/>
            </a:lvl7pPr>
            <a:lvl8pPr marL="3198960" indent="0">
              <a:buNone/>
              <a:defRPr sz="900"/>
            </a:lvl8pPr>
            <a:lvl9pPr marL="3655954" indent="0">
              <a:buNone/>
              <a:defRPr sz="900"/>
            </a:lvl9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34D9A0BF-F8E5-4696-BDA2-1408268185B3}" type="datetime1">
              <a:rPr lang="zh-CN" altLang="en-US"/>
              <a:pPr>
                <a:defRPr/>
              </a:pPr>
              <a:t>2023/10/7</a:t>
            </a:fld>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p:txBody>
          <a:bodyPr/>
          <a:lstStyle>
            <a:lvl1pPr>
              <a:defRPr/>
            </a:lvl1pPr>
          </a:lstStyle>
          <a:p>
            <a:pPr>
              <a:defRPr/>
            </a:pPr>
            <a:fld id="{1502111E-35B5-47FB-B9B1-56AFEE2FF515}" type="slidenum">
              <a:rPr lang="zh-CN" altLang="en-US"/>
              <a:pPr>
                <a:defRPr/>
              </a:pPr>
              <a:t>‹#›</a:t>
            </a:fld>
            <a:endParaRPr lang="en-US" altLang="zh-CN"/>
          </a:p>
        </p:txBody>
      </p:sp>
    </p:spTree>
    <p:extLst>
      <p:ext uri="{BB962C8B-B14F-4D97-AF65-F5344CB8AC3E}">
        <p14:creationId xmlns:p14="http://schemas.microsoft.com/office/powerpoint/2010/main" val="394113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50"/>
          <p:cNvSpPr>
            <a:spLocks noGrp="1" noChangeArrowheads="1"/>
          </p:cNvSpPr>
          <p:nvPr>
            <p:ph type="dt" sz="half" idx="10"/>
          </p:nvPr>
        </p:nvSpPr>
        <p:spPr>
          <a:ln/>
        </p:spPr>
        <p:txBody>
          <a:bodyPr/>
          <a:lstStyle>
            <a:lvl1pPr>
              <a:defRPr/>
            </a:lvl1pPr>
          </a:lstStyle>
          <a:p>
            <a:pPr>
              <a:defRPr/>
            </a:pPr>
            <a:fld id="{752B7F5E-CE1F-426C-884B-4852B9E9C430}" type="datetime1">
              <a:rPr lang="zh-CN" altLang="en-US"/>
              <a:pPr>
                <a:defRPr/>
              </a:pPr>
              <a:t>2023/10/7</a:t>
            </a:fld>
            <a:endParaRPr lang="en-US"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B160A69D-1AEC-4066-AE88-6206FAF34394}" type="slidenum">
              <a:rPr lang="zh-CN" altLang="en-US"/>
              <a:pPr>
                <a:defRPr/>
              </a:pPr>
              <a:t>‹#›</a:t>
            </a:fld>
            <a:endParaRPr lang="en-US" altLang="zh-CN"/>
          </a:p>
        </p:txBody>
      </p:sp>
    </p:spTree>
    <p:extLst>
      <p:ext uri="{BB962C8B-B14F-4D97-AF65-F5344CB8AC3E}">
        <p14:creationId xmlns:p14="http://schemas.microsoft.com/office/powerpoint/2010/main" val="2303667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58952" y="3429000"/>
            <a:ext cx="6784848" cy="1200150"/>
          </a:xfrm>
        </p:spPr>
        <p:txBody>
          <a:bodyPr>
            <a:normAutofit/>
          </a:bodyPr>
          <a:lstStyle>
            <a:lvl1pPr algn="l">
              <a:defRPr sz="3600" b="0"/>
            </a:lvl1pPr>
          </a:lstStyle>
          <a:p>
            <a:r>
              <a:rPr lang="zh-CN" altLang="en-US" dirty="0"/>
              <a:t>单击此处编辑母版标题样式</a:t>
            </a:r>
            <a:endParaRPr lang="en-US" dirty="0"/>
          </a:p>
        </p:txBody>
      </p:sp>
      <p:sp>
        <p:nvSpPr>
          <p:cNvPr id="3" name="Picture Placeholder 2"/>
          <p:cNvSpPr>
            <a:spLocks noGrp="1"/>
          </p:cNvSpPr>
          <p:nvPr>
            <p:ph type="pic" idx="1"/>
          </p:nvPr>
        </p:nvSpPr>
        <p:spPr>
          <a:xfrm>
            <a:off x="777240" y="342900"/>
            <a:ext cx="7543800" cy="2171700"/>
          </a:xfrm>
          <a:ln w="6350">
            <a:solidFill>
              <a:schemeClr val="tx2"/>
            </a:solidFill>
          </a:ln>
        </p:spPr>
        <p:txBody>
          <a:bodyPr rtlCol="0">
            <a:normAutofit/>
          </a:bodyPr>
          <a:lstStyle>
            <a:lvl1pPr marL="0" indent="0">
              <a:buNone/>
              <a:defRPr sz="3200"/>
            </a:lvl1pPr>
            <a:lvl2pPr marL="456986" indent="0">
              <a:buNone/>
              <a:defRPr sz="2800"/>
            </a:lvl2pPr>
            <a:lvl3pPr marL="913995" indent="0">
              <a:buNone/>
              <a:defRPr sz="2400"/>
            </a:lvl3pPr>
            <a:lvl4pPr marL="1370988" indent="0">
              <a:buNone/>
              <a:defRPr sz="2000"/>
            </a:lvl4pPr>
            <a:lvl5pPr marL="1827989" indent="0">
              <a:buNone/>
              <a:defRPr sz="2000"/>
            </a:lvl5pPr>
            <a:lvl6pPr marL="2284974" indent="0">
              <a:buNone/>
              <a:defRPr sz="2000"/>
            </a:lvl6pPr>
            <a:lvl7pPr marL="2741960" indent="0">
              <a:buNone/>
              <a:defRPr sz="2000"/>
            </a:lvl7pPr>
            <a:lvl8pPr marL="3198960" indent="0">
              <a:buNone/>
              <a:defRPr sz="2000"/>
            </a:lvl8pPr>
            <a:lvl9pPr marL="3655954"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850392" y="2628918"/>
            <a:ext cx="7391400" cy="603647"/>
          </a:xfrm>
        </p:spPr>
        <p:txBody>
          <a:bodyPr anchor="t">
            <a:normAutofit/>
          </a:bodyPr>
          <a:lstStyle>
            <a:lvl1pPr marL="0" indent="0">
              <a:buNone/>
              <a:defRPr sz="1800"/>
            </a:lvl1pPr>
            <a:lvl2pPr marL="456986" indent="0">
              <a:buNone/>
              <a:defRPr sz="1200"/>
            </a:lvl2pPr>
            <a:lvl3pPr marL="913995" indent="0">
              <a:buNone/>
              <a:defRPr sz="1000"/>
            </a:lvl3pPr>
            <a:lvl4pPr marL="1370988" indent="0">
              <a:buNone/>
              <a:defRPr sz="900"/>
            </a:lvl4pPr>
            <a:lvl5pPr marL="1827989" indent="0">
              <a:buNone/>
              <a:defRPr sz="900"/>
            </a:lvl5pPr>
            <a:lvl6pPr marL="2284974" indent="0">
              <a:buNone/>
              <a:defRPr sz="900"/>
            </a:lvl6pPr>
            <a:lvl7pPr marL="2741960" indent="0">
              <a:buNone/>
              <a:defRPr sz="900"/>
            </a:lvl7pPr>
            <a:lvl8pPr marL="3198960" indent="0">
              <a:buNone/>
              <a:defRPr sz="900"/>
            </a:lvl8pPr>
            <a:lvl9pPr marL="3655954" indent="0">
              <a:buNone/>
              <a:defRPr sz="9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F51AE0D8-290A-4FA0-86AD-88BB5C42E83B}" type="datetime1">
              <a:rPr lang="zh-CN" altLang="en-US"/>
              <a:pPr>
                <a:defRPr/>
              </a:pPr>
              <a:t>2023/10/7</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07F9A4E6-4513-40D3-AFC1-67A8B4344EC9}" type="slidenum">
              <a:rPr lang="zh-CN" altLang="en-US"/>
              <a:pPr>
                <a:defRPr/>
              </a:pPr>
              <a:t>‹#›</a:t>
            </a:fld>
            <a:endParaRPr lang="en-US" altLang="zh-CN"/>
          </a:p>
        </p:txBody>
      </p:sp>
    </p:spTree>
    <p:extLst>
      <p:ext uri="{BB962C8B-B14F-4D97-AF65-F5344CB8AC3E}">
        <p14:creationId xmlns:p14="http://schemas.microsoft.com/office/powerpoint/2010/main" val="2860034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914400" y="514350"/>
            <a:ext cx="7239000" cy="2914650"/>
          </a:xfrm>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lvl1pPr>
              <a:defRPr/>
            </a:lvl1pPr>
          </a:lstStyle>
          <a:p>
            <a:pPr>
              <a:defRPr/>
            </a:pPr>
            <a:fld id="{73D35073-993D-47D2-8334-3E2B078FDE84}" type="datetime1">
              <a:rPr lang="zh-CN" altLang="en-US"/>
              <a:pPr>
                <a:defRPr/>
              </a:pPr>
              <a:t>2023/10/7</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7121328B-D69B-43DB-B925-3FD2E8C75C5F}" type="slidenum">
              <a:rPr lang="zh-CN" altLang="en-US"/>
              <a:pPr>
                <a:defRPr/>
              </a:pPr>
              <a:t>‹#›</a:t>
            </a:fld>
            <a:endParaRPr lang="en-US" altLang="zh-CN"/>
          </a:p>
        </p:txBody>
      </p:sp>
    </p:spTree>
    <p:extLst>
      <p:ext uri="{BB962C8B-B14F-4D97-AF65-F5344CB8AC3E}">
        <p14:creationId xmlns:p14="http://schemas.microsoft.com/office/powerpoint/2010/main" val="13496713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514369"/>
            <a:ext cx="1828800" cy="4057649"/>
          </a:xfrm>
        </p:spPr>
        <p:txBody>
          <a:bodyPr vert="eaVert"/>
          <a:lstStyle>
            <a:lvl1pPr>
              <a:defRPr sz="3600"/>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2590800" y="514351"/>
            <a:ext cx="5715000" cy="3657600"/>
          </a:xfrm>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lvl1pPr>
              <a:defRPr/>
            </a:lvl1pPr>
          </a:lstStyle>
          <a:p>
            <a:pPr>
              <a:defRPr/>
            </a:pPr>
            <a:fld id="{ED479FD8-34B8-4DD6-919D-1872A6A6D14F}" type="datetime1">
              <a:rPr lang="zh-CN" altLang="en-US"/>
              <a:pPr>
                <a:defRPr/>
              </a:pPr>
              <a:t>2023/10/7</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BB1EEA24-FEF6-4F16-BDF0-AF857A4E0026}" type="slidenum">
              <a:rPr lang="zh-CN" altLang="en-US"/>
              <a:pPr>
                <a:defRPr/>
              </a:pPr>
              <a:t>‹#›</a:t>
            </a:fld>
            <a:endParaRPr lang="en-US" altLang="zh-CN"/>
          </a:p>
        </p:txBody>
      </p:sp>
    </p:spTree>
    <p:extLst>
      <p:ext uri="{BB962C8B-B14F-4D97-AF65-F5344CB8AC3E}">
        <p14:creationId xmlns:p14="http://schemas.microsoft.com/office/powerpoint/2010/main" val="215944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740" indent="0" algn="ctr">
              <a:buNone/>
              <a:defRPr sz="1500"/>
            </a:lvl2pPr>
            <a:lvl3pPr marL="685494" indent="0" algn="ctr">
              <a:buNone/>
              <a:defRPr sz="1400"/>
            </a:lvl3pPr>
            <a:lvl4pPr marL="1028241" indent="0" algn="ctr">
              <a:buNone/>
              <a:defRPr sz="1200"/>
            </a:lvl4pPr>
            <a:lvl5pPr marL="1370988" indent="0" algn="ctr">
              <a:buNone/>
              <a:defRPr sz="1200"/>
            </a:lvl5pPr>
            <a:lvl6pPr marL="1713743" indent="0" algn="ctr">
              <a:buNone/>
              <a:defRPr sz="1200"/>
            </a:lvl6pPr>
            <a:lvl7pPr marL="2056481" indent="0" algn="ctr">
              <a:buNone/>
              <a:defRPr sz="1200"/>
            </a:lvl7pPr>
            <a:lvl8pPr marL="2399220" indent="0" algn="ctr">
              <a:buNone/>
              <a:defRPr sz="1200"/>
            </a:lvl8pPr>
            <a:lvl9pPr marL="2741960" indent="0" algn="ctr">
              <a:buNone/>
              <a:defRPr sz="12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9C07FD42-40C8-0740-93F0-4905CF427A8F}"/>
              </a:ext>
            </a:extLst>
          </p:cNvPr>
          <p:cNvSpPr>
            <a:spLocks noGrp="1"/>
          </p:cNvSpPr>
          <p:nvPr>
            <p:ph type="dt" sz="half" idx="10"/>
          </p:nvPr>
        </p:nvSpPr>
        <p:spPr/>
        <p:txBody>
          <a:bodyPr/>
          <a:lstStyle/>
          <a:p>
            <a:fld id="{0E59C439-FD35-4547-BEF5-304266CA27AE}" type="datetime1">
              <a:rPr kumimoji="1" lang="zh-CN" altLang="en-US" smtClean="0">
                <a:solidFill>
                  <a:prstClr val="black">
                    <a:tint val="75000"/>
                  </a:prstClr>
                </a:solidFill>
              </a:rPr>
              <a:pPr/>
              <a:t>2023/10/7</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B598E813-0309-7546-9A4F-6893C100586A}"/>
              </a:ext>
            </a:extLst>
          </p:cNvPr>
          <p:cNvSpPr>
            <a:spLocks noGrp="1"/>
          </p:cNvSpPr>
          <p:nvPr>
            <p:ph type="ftr" sz="quarter" idx="11"/>
          </p:nvPr>
        </p:nvSpPr>
        <p:spPr/>
        <p:txBody>
          <a:bodyPr/>
          <a:lstStyle/>
          <a:p>
            <a:endParaRPr kumimoji="1" lang="zh-CN" altLang="en-US" dirty="0">
              <a:solidFill>
                <a:prstClr val="black">
                  <a:tint val="75000"/>
                </a:prstClr>
              </a:solidFill>
            </a:endParaRP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89" rIns="68553" bIns="34289" rtlCol="0" anchor="ctr"/>
          <a:lstStyle/>
          <a:p>
            <a:pPr algn="ctr" defTabSz="685494"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7977"/>
            <a:ext cx="1785582" cy="288539"/>
          </a:xfrm>
          <a:prstGeom prst="rect">
            <a:avLst/>
          </a:prstGeom>
          <a:noFill/>
        </p:spPr>
        <p:txBody>
          <a:bodyPr wrap="none" lIns="68553" tIns="34289" rIns="68553" bIns="34289" rtlCol="0">
            <a:spAutoFit/>
          </a:bodyPr>
          <a:lstStyle/>
          <a:p>
            <a:pPr algn="r" defTabSz="685494"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46"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5494"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5494"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4071353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892" y="40616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89" rIns="68553" bIns="34289" rtlCol="0" anchor="ctr"/>
          <a:lstStyle/>
          <a:p>
            <a:pPr algn="ctr" defTabSz="685494"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086"/>
            <a:ext cx="7886700" cy="3440021"/>
          </a:xfrm>
        </p:spPr>
        <p:txBody>
          <a:bodyPr/>
          <a:lstStyle>
            <a:lvl1pPr marL="270164" indent="-270164">
              <a:lnSpc>
                <a:spcPct val="100000"/>
              </a:lnSpc>
              <a:spcBef>
                <a:spcPts val="450"/>
              </a:spcBef>
              <a:buFont typeface="Wingdings" pitchFamily="2" charset="2"/>
              <a:buChar char="Ø"/>
              <a:tabLst/>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p:txBody>
          <a:bodyPr/>
          <a:lstStyle/>
          <a:p>
            <a:fld id="{742A9FFD-B852-1440-BFA7-3771E624B655}" type="datetime1">
              <a:rPr kumimoji="1" lang="zh-CN" altLang="en-US" smtClean="0">
                <a:solidFill>
                  <a:prstClr val="black">
                    <a:tint val="75000"/>
                  </a:prstClr>
                </a:solidFill>
              </a:rPr>
              <a:pPr/>
              <a:t>2023/10/7</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dirty="0">
              <a:solidFill>
                <a:prstClr val="black">
                  <a:tint val="7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184"/>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099"/>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69ABA2F-7A98-FE44-912C-23CCE000584E}"/>
              </a:ext>
            </a:extLst>
          </p:cNvPr>
          <p:cNvGrpSpPr/>
          <p:nvPr userDrawn="1"/>
        </p:nvGrpSpPr>
        <p:grpSpPr>
          <a:xfrm>
            <a:off x="7749100" y="319984"/>
            <a:ext cx="695780" cy="276998"/>
            <a:chOff x="1113126" y="809213"/>
            <a:chExt cx="2133357" cy="523762"/>
          </a:xfrm>
          <a:solidFill>
            <a:schemeClr val="bg1">
              <a:lumMod val="75000"/>
            </a:schemeClr>
          </a:solidFill>
        </p:grpSpPr>
        <p:sp>
          <p:nvSpPr>
            <p:cNvPr id="66" name="椭圆 65">
              <a:extLst>
                <a:ext uri="{FF2B5EF4-FFF2-40B4-BE49-F238E27FC236}">
                  <a16:creationId xmlns:a16="http://schemas.microsoft.com/office/drawing/2014/main" id="{5034F0ED-7F0F-A647-8634-57EC9EDD725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sp>
          <p:nvSpPr>
            <p:cNvPr id="67" name="椭圆 66">
              <a:extLst>
                <a:ext uri="{FF2B5EF4-FFF2-40B4-BE49-F238E27FC236}">
                  <a16:creationId xmlns:a16="http://schemas.microsoft.com/office/drawing/2014/main" id="{D081D63E-0DB7-F145-BD48-A7D925A7179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sp>
          <p:nvSpPr>
            <p:cNvPr id="68" name="椭圆 67">
              <a:extLst>
                <a:ext uri="{FF2B5EF4-FFF2-40B4-BE49-F238E27FC236}">
                  <a16:creationId xmlns:a16="http://schemas.microsoft.com/office/drawing/2014/main" id="{DE68830E-1F7F-B045-A86E-6FF9C25B8D77}"/>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86747901-9919-AD4B-8F5D-A15F9E1E169D}"/>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grpSp>
      <p:sp>
        <p:nvSpPr>
          <p:cNvPr id="70" name="矩形 69">
            <a:extLst>
              <a:ext uri="{FF2B5EF4-FFF2-40B4-BE49-F238E27FC236}">
                <a16:creationId xmlns:a16="http://schemas.microsoft.com/office/drawing/2014/main" id="{2BB61636-6036-1C48-82CA-04EB1597C9CC}"/>
              </a:ext>
            </a:extLst>
          </p:cNvPr>
          <p:cNvSpPr/>
          <p:nvPr userDrawn="1"/>
        </p:nvSpPr>
        <p:spPr>
          <a:xfrm>
            <a:off x="7665119" y="309868"/>
            <a:ext cx="869466" cy="288539"/>
          </a:xfrm>
          <a:prstGeom prst="rect">
            <a:avLst/>
          </a:prstGeom>
          <a:noFill/>
        </p:spPr>
        <p:txBody>
          <a:bodyPr wrap="none" lIns="68553" tIns="34289" rIns="68553" bIns="34289">
            <a:spAutoFit/>
          </a:bodyPr>
          <a:lstStyle/>
          <a:p>
            <a:pPr algn="ctr" defTabSz="685494"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36589" y="475894"/>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Tree>
    <p:extLst>
      <p:ext uri="{BB962C8B-B14F-4D97-AF65-F5344CB8AC3E}">
        <p14:creationId xmlns:p14="http://schemas.microsoft.com/office/powerpoint/2010/main" val="4101216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882D0-572E-624F-BEDB-F00CBE6A2180}"/>
              </a:ext>
            </a:extLst>
          </p:cNvPr>
          <p:cNvSpPr>
            <a:spLocks noGrp="1"/>
          </p:cNvSpPr>
          <p:nvPr>
            <p:ph type="title"/>
          </p:nvPr>
        </p:nvSpPr>
        <p:spPr>
          <a:xfrm>
            <a:off x="623888" y="1282322"/>
            <a:ext cx="7886700" cy="2139553"/>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1A87903-353F-4B4A-B3FB-4066EDD98E7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740" indent="0">
              <a:buNone/>
              <a:defRPr sz="1500">
                <a:solidFill>
                  <a:schemeClr val="tx1">
                    <a:tint val="75000"/>
                  </a:schemeClr>
                </a:solidFill>
              </a:defRPr>
            </a:lvl2pPr>
            <a:lvl3pPr marL="685494" indent="0">
              <a:buNone/>
              <a:defRPr sz="1400">
                <a:solidFill>
                  <a:schemeClr val="tx1">
                    <a:tint val="75000"/>
                  </a:schemeClr>
                </a:solidFill>
              </a:defRPr>
            </a:lvl3pPr>
            <a:lvl4pPr marL="1028241" indent="0">
              <a:buNone/>
              <a:defRPr sz="1200">
                <a:solidFill>
                  <a:schemeClr val="tx1">
                    <a:tint val="75000"/>
                  </a:schemeClr>
                </a:solidFill>
              </a:defRPr>
            </a:lvl4pPr>
            <a:lvl5pPr marL="1370988" indent="0">
              <a:buNone/>
              <a:defRPr sz="1200">
                <a:solidFill>
                  <a:schemeClr val="tx1">
                    <a:tint val="75000"/>
                  </a:schemeClr>
                </a:solidFill>
              </a:defRPr>
            </a:lvl5pPr>
            <a:lvl6pPr marL="1713743" indent="0">
              <a:buNone/>
              <a:defRPr sz="1200">
                <a:solidFill>
                  <a:schemeClr val="tx1">
                    <a:tint val="75000"/>
                  </a:schemeClr>
                </a:solidFill>
              </a:defRPr>
            </a:lvl6pPr>
            <a:lvl7pPr marL="2056481" indent="0">
              <a:buNone/>
              <a:defRPr sz="1200">
                <a:solidFill>
                  <a:schemeClr val="tx1">
                    <a:tint val="75000"/>
                  </a:schemeClr>
                </a:solidFill>
              </a:defRPr>
            </a:lvl7pPr>
            <a:lvl8pPr marL="2399220" indent="0">
              <a:buNone/>
              <a:defRPr sz="1200">
                <a:solidFill>
                  <a:schemeClr val="tx1">
                    <a:tint val="75000"/>
                  </a:schemeClr>
                </a:solidFill>
              </a:defRPr>
            </a:lvl8pPr>
            <a:lvl9pPr marL="2741960"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D04B3FA-B4F5-5C42-B890-F4076B7A4FD0}"/>
              </a:ext>
            </a:extLst>
          </p:cNvPr>
          <p:cNvSpPr>
            <a:spLocks noGrp="1"/>
          </p:cNvSpPr>
          <p:nvPr>
            <p:ph type="dt" sz="half" idx="10"/>
          </p:nvPr>
        </p:nvSpPr>
        <p:spPr/>
        <p:txBody>
          <a:bodyPr/>
          <a:lstStyle/>
          <a:p>
            <a:fld id="{8FB9FD2C-6821-D14F-9B68-59272353C12E}" type="datetime1">
              <a:rPr kumimoji="1" lang="zh-CN" altLang="en-US" smtClean="0">
                <a:solidFill>
                  <a:prstClr val="black">
                    <a:tint val="75000"/>
                  </a:prstClr>
                </a:solidFill>
              </a:rPr>
              <a:pPr/>
              <a:t>2023/10/7</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0C101AF8-66A2-9540-852A-299D36316658}"/>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1EE700E-C900-6342-B705-37A4EAE2A741}"/>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6131343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p:txBody>
          <a:bodyPr/>
          <a:lstStyle/>
          <a:p>
            <a:fld id="{3B2C8BEE-C117-B242-AE80-6684D8ECFAC3}" type="datetime1">
              <a:rPr kumimoji="1" lang="zh-CN" altLang="en-US" smtClean="0">
                <a:solidFill>
                  <a:prstClr val="black">
                    <a:tint val="75000"/>
                  </a:prstClr>
                </a:solidFill>
              </a:rPr>
              <a:pPr/>
              <a:t>2023/10/7</a:t>
            </a:fld>
            <a:endParaRPr kumimoji="1" lang="zh-CN" altLang="en-US">
              <a:solidFill>
                <a:prstClr val="black">
                  <a:tint val="7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892" y="415070"/>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89" rIns="68553" bIns="34289" rtlCol="0" anchor="ctr"/>
          <a:lstStyle/>
          <a:p>
            <a:pPr algn="ctr" defTabSz="685494"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184"/>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099"/>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818B453-CEDC-BA4A-9983-86BF161F6CCA}"/>
              </a:ext>
            </a:extLst>
          </p:cNvPr>
          <p:cNvGrpSpPr/>
          <p:nvPr userDrawn="1"/>
        </p:nvGrpSpPr>
        <p:grpSpPr>
          <a:xfrm>
            <a:off x="7749100" y="319984"/>
            <a:ext cx="695780" cy="276998"/>
            <a:chOff x="1113126" y="809213"/>
            <a:chExt cx="2133357" cy="523762"/>
          </a:xfrm>
          <a:solidFill>
            <a:schemeClr val="bg1">
              <a:lumMod val="75000"/>
            </a:schemeClr>
          </a:solidFill>
        </p:grpSpPr>
        <p:sp>
          <p:nvSpPr>
            <p:cNvPr id="35" name="椭圆 34">
              <a:extLst>
                <a:ext uri="{FF2B5EF4-FFF2-40B4-BE49-F238E27FC236}">
                  <a16:creationId xmlns:a16="http://schemas.microsoft.com/office/drawing/2014/main" id="{DAFA7D0A-E7A1-5C48-B099-DF96D6B6DE63}"/>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sp>
          <p:nvSpPr>
            <p:cNvPr id="36" name="椭圆 35">
              <a:extLst>
                <a:ext uri="{FF2B5EF4-FFF2-40B4-BE49-F238E27FC236}">
                  <a16:creationId xmlns:a16="http://schemas.microsoft.com/office/drawing/2014/main" id="{75839B81-B3A4-5643-94B7-D8D3506763F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sp>
          <p:nvSpPr>
            <p:cNvPr id="37" name="椭圆 36">
              <a:extLst>
                <a:ext uri="{FF2B5EF4-FFF2-40B4-BE49-F238E27FC236}">
                  <a16:creationId xmlns:a16="http://schemas.microsoft.com/office/drawing/2014/main" id="{5772B792-8E6B-4243-BB2D-857BC0580481}"/>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sp>
          <p:nvSpPr>
            <p:cNvPr id="38" name="椭圆 37">
              <a:extLst>
                <a:ext uri="{FF2B5EF4-FFF2-40B4-BE49-F238E27FC236}">
                  <a16:creationId xmlns:a16="http://schemas.microsoft.com/office/drawing/2014/main" id="{C89D76EF-03E9-1D43-A563-9DC7302C7F5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grpSp>
      <p:sp>
        <p:nvSpPr>
          <p:cNvPr id="39" name="矩形 38">
            <a:extLst>
              <a:ext uri="{FF2B5EF4-FFF2-40B4-BE49-F238E27FC236}">
                <a16:creationId xmlns:a16="http://schemas.microsoft.com/office/drawing/2014/main" id="{8CFB3674-431C-F94A-8727-C9C98640DFEB}"/>
              </a:ext>
            </a:extLst>
          </p:cNvPr>
          <p:cNvSpPr/>
          <p:nvPr userDrawn="1"/>
        </p:nvSpPr>
        <p:spPr>
          <a:xfrm>
            <a:off x="7665119" y="309868"/>
            <a:ext cx="869466" cy="288539"/>
          </a:xfrm>
          <a:prstGeom prst="rect">
            <a:avLst/>
          </a:prstGeom>
          <a:noFill/>
        </p:spPr>
        <p:txBody>
          <a:bodyPr wrap="none" lIns="68553" tIns="34289" rIns="68553" bIns="34289">
            <a:spAutoFit/>
          </a:bodyPr>
          <a:lstStyle/>
          <a:p>
            <a:pPr algn="ctr" defTabSz="685494"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484798"/>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Tree>
    <p:extLst>
      <p:ext uri="{BB962C8B-B14F-4D97-AF65-F5344CB8AC3E}">
        <p14:creationId xmlns:p14="http://schemas.microsoft.com/office/powerpoint/2010/main" val="21817306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13DFC-2B9E-1046-8B5B-5FDA89B52346}"/>
              </a:ext>
            </a:extLst>
          </p:cNvPr>
          <p:cNvSpPr>
            <a:spLocks noGrp="1"/>
          </p:cNvSpPr>
          <p:nvPr>
            <p:ph type="title"/>
          </p:nvPr>
        </p:nvSpPr>
        <p:spPr>
          <a:xfrm>
            <a:off x="993140" y="273862"/>
            <a:ext cx="7523403" cy="659315"/>
          </a:xfrm>
        </p:spPr>
        <p:txBody>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664D48E2-7007-2C43-9E31-DD29856768DC}"/>
              </a:ext>
            </a:extLst>
          </p:cNvPr>
          <p:cNvSpPr>
            <a:spLocks noGrp="1"/>
          </p:cNvSpPr>
          <p:nvPr>
            <p:ph type="body" idx="1"/>
          </p:nvPr>
        </p:nvSpPr>
        <p:spPr>
          <a:xfrm>
            <a:off x="629842" y="1260872"/>
            <a:ext cx="3868340" cy="617934"/>
          </a:xfrm>
        </p:spPr>
        <p:txBody>
          <a:bodyPr anchor="b"/>
          <a:lstStyle>
            <a:lvl1pPr marL="0" indent="0">
              <a:buNone/>
              <a:defRPr sz="1800" b="1"/>
            </a:lvl1pPr>
            <a:lvl2pPr marL="342740" indent="0">
              <a:buNone/>
              <a:defRPr sz="1500" b="1"/>
            </a:lvl2pPr>
            <a:lvl3pPr marL="685494" indent="0">
              <a:buNone/>
              <a:defRPr sz="1400" b="1"/>
            </a:lvl3pPr>
            <a:lvl4pPr marL="1028241" indent="0">
              <a:buNone/>
              <a:defRPr sz="1200" b="1"/>
            </a:lvl4pPr>
            <a:lvl5pPr marL="1370988" indent="0">
              <a:buNone/>
              <a:defRPr sz="1200" b="1"/>
            </a:lvl5pPr>
            <a:lvl6pPr marL="1713743" indent="0">
              <a:buNone/>
              <a:defRPr sz="1200" b="1"/>
            </a:lvl6pPr>
            <a:lvl7pPr marL="2056481" indent="0">
              <a:buNone/>
              <a:defRPr sz="1200" b="1"/>
            </a:lvl7pPr>
            <a:lvl8pPr marL="2399220" indent="0">
              <a:buNone/>
              <a:defRPr sz="1200" b="1"/>
            </a:lvl8pPr>
            <a:lvl9pPr marL="2741960" indent="0">
              <a:buNone/>
              <a:defRPr sz="12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A1ED6729-C3F3-7049-A57C-58FE3C205582}"/>
              </a:ext>
            </a:extLst>
          </p:cNvPr>
          <p:cNvSpPr>
            <a:spLocks noGrp="1"/>
          </p:cNvSpPr>
          <p:nvPr>
            <p:ph sz="half" idx="2"/>
          </p:nvPr>
        </p:nvSpPr>
        <p:spPr>
          <a:xfrm>
            <a:off x="629842" y="1878806"/>
            <a:ext cx="3868340" cy="2763441"/>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762B1297-DB16-374F-BBBD-21C64C2926E8}"/>
              </a:ext>
            </a:extLst>
          </p:cNvPr>
          <p:cNvSpPr>
            <a:spLocks noGrp="1"/>
          </p:cNvSpPr>
          <p:nvPr>
            <p:ph type="body" sz="quarter" idx="3"/>
          </p:nvPr>
        </p:nvSpPr>
        <p:spPr>
          <a:xfrm>
            <a:off x="4629152" y="1260872"/>
            <a:ext cx="3887391" cy="617934"/>
          </a:xfrm>
        </p:spPr>
        <p:txBody>
          <a:bodyPr anchor="b"/>
          <a:lstStyle>
            <a:lvl1pPr marL="0" indent="0">
              <a:buNone/>
              <a:defRPr sz="1800" b="1"/>
            </a:lvl1pPr>
            <a:lvl2pPr marL="342740" indent="0">
              <a:buNone/>
              <a:defRPr sz="1500" b="1"/>
            </a:lvl2pPr>
            <a:lvl3pPr marL="685494" indent="0">
              <a:buNone/>
              <a:defRPr sz="1400" b="1"/>
            </a:lvl3pPr>
            <a:lvl4pPr marL="1028241" indent="0">
              <a:buNone/>
              <a:defRPr sz="1200" b="1"/>
            </a:lvl4pPr>
            <a:lvl5pPr marL="1370988" indent="0">
              <a:buNone/>
              <a:defRPr sz="1200" b="1"/>
            </a:lvl5pPr>
            <a:lvl6pPr marL="1713743" indent="0">
              <a:buNone/>
              <a:defRPr sz="1200" b="1"/>
            </a:lvl6pPr>
            <a:lvl7pPr marL="2056481" indent="0">
              <a:buNone/>
              <a:defRPr sz="1200" b="1"/>
            </a:lvl7pPr>
            <a:lvl8pPr marL="2399220" indent="0">
              <a:buNone/>
              <a:defRPr sz="1200" b="1"/>
            </a:lvl8pPr>
            <a:lvl9pPr marL="2741960"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9E6E70B-400A-F546-AF7B-C36FDD085856}"/>
              </a:ext>
            </a:extLst>
          </p:cNvPr>
          <p:cNvSpPr>
            <a:spLocks noGrp="1"/>
          </p:cNvSpPr>
          <p:nvPr>
            <p:ph sz="quarter" idx="4"/>
          </p:nvPr>
        </p:nvSpPr>
        <p:spPr>
          <a:xfrm>
            <a:off x="4629152" y="1878806"/>
            <a:ext cx="3887391" cy="2763441"/>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BADACC0-37EC-9149-9D6D-CB966DF55A46}"/>
              </a:ext>
            </a:extLst>
          </p:cNvPr>
          <p:cNvSpPr>
            <a:spLocks noGrp="1"/>
          </p:cNvSpPr>
          <p:nvPr>
            <p:ph type="dt" sz="half" idx="10"/>
          </p:nvPr>
        </p:nvSpPr>
        <p:spPr/>
        <p:txBody>
          <a:bodyPr/>
          <a:lstStyle/>
          <a:p>
            <a:fld id="{242C34E1-A7B1-194A-A03F-68AF0754181E}" type="datetime1">
              <a:rPr kumimoji="1" lang="zh-CN" altLang="en-US" smtClean="0">
                <a:solidFill>
                  <a:prstClr val="black">
                    <a:tint val="75000"/>
                  </a:prstClr>
                </a:solidFill>
              </a:rPr>
              <a:pPr/>
              <a:t>2023/10/7</a:t>
            </a:fld>
            <a:endParaRPr kumimoji="1" lang="zh-CN" altLang="en-US">
              <a:solidFill>
                <a:prstClr val="black">
                  <a:tint val="75000"/>
                </a:prstClr>
              </a:solidFill>
            </a:endParaRPr>
          </a:p>
        </p:txBody>
      </p:sp>
      <p:sp>
        <p:nvSpPr>
          <p:cNvPr id="8" name="页脚占位符 7">
            <a:extLst>
              <a:ext uri="{FF2B5EF4-FFF2-40B4-BE49-F238E27FC236}">
                <a16:creationId xmlns:a16="http://schemas.microsoft.com/office/drawing/2014/main" id="{C1F2C5F8-DD20-7E4C-9FB0-CD51C54A1C6A}"/>
              </a:ext>
            </a:extLst>
          </p:cNvPr>
          <p:cNvSpPr>
            <a:spLocks noGrp="1"/>
          </p:cNvSpPr>
          <p:nvPr>
            <p:ph type="ftr" sz="quarter" idx="11"/>
          </p:nvPr>
        </p:nvSpPr>
        <p:spPr/>
        <p:txBody>
          <a:bodyPr/>
          <a:lstStyle/>
          <a:p>
            <a:endParaRPr kumimoji="1"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B8D7EE40-2B94-6D4D-928E-DECF5D80840F}"/>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10" name="矩形 9">
            <a:extLst>
              <a:ext uri="{FF2B5EF4-FFF2-40B4-BE49-F238E27FC236}">
                <a16:creationId xmlns:a16="http://schemas.microsoft.com/office/drawing/2014/main" id="{ABC5A3E3-16BE-4348-82D2-7C344E6E1F54}"/>
              </a:ext>
            </a:extLst>
          </p:cNvPr>
          <p:cNvSpPr/>
          <p:nvPr userDrawn="1"/>
        </p:nvSpPr>
        <p:spPr>
          <a:xfrm>
            <a:off x="500892" y="47741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89" rIns="68553" bIns="34289" rtlCol="0" anchor="ctr"/>
          <a:lstStyle/>
          <a:p>
            <a:pPr algn="ctr" defTabSz="685494" eaLnBrk="1" fontAlgn="auto" hangingPunct="1">
              <a:spcBef>
                <a:spcPts val="0"/>
              </a:spcBef>
              <a:spcAft>
                <a:spcPts val="0"/>
              </a:spcAft>
            </a:pPr>
            <a:endParaRPr kumimoji="1" lang="zh-CN" altLang="en-US" sz="1400" dirty="0">
              <a:solidFill>
                <a:srgbClr val="5C307E"/>
              </a:solidFill>
            </a:endParaRPr>
          </a:p>
        </p:txBody>
      </p:sp>
      <p:cxnSp>
        <p:nvCxnSpPr>
          <p:cNvPr id="11" name="直线连接符 10">
            <a:extLst>
              <a:ext uri="{FF2B5EF4-FFF2-40B4-BE49-F238E27FC236}">
                <a16:creationId xmlns:a16="http://schemas.microsoft.com/office/drawing/2014/main" id="{EE152040-1510-FD47-8927-D0B20C5D7C27}"/>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F0ACF62-A174-B042-8DB8-C53C3544E64E}"/>
              </a:ext>
            </a:extLst>
          </p:cNvPr>
          <p:cNvGrpSpPr/>
          <p:nvPr userDrawn="1"/>
        </p:nvGrpSpPr>
        <p:grpSpPr>
          <a:xfrm>
            <a:off x="7387089" y="633184"/>
            <a:ext cx="1471114" cy="156259"/>
            <a:chOff x="1368170" y="1165302"/>
            <a:chExt cx="4139947" cy="439737"/>
          </a:xfrm>
        </p:grpSpPr>
        <p:grpSp>
          <p:nvGrpSpPr>
            <p:cNvPr id="13" name="组合 12">
              <a:extLst>
                <a:ext uri="{FF2B5EF4-FFF2-40B4-BE49-F238E27FC236}">
                  <a16:creationId xmlns:a16="http://schemas.microsoft.com/office/drawing/2014/main" id="{55F43CD0-928E-8C48-BA84-2461A00B51BF}"/>
                </a:ext>
              </a:extLst>
            </p:cNvPr>
            <p:cNvGrpSpPr/>
            <p:nvPr/>
          </p:nvGrpSpPr>
          <p:grpSpPr>
            <a:xfrm>
              <a:off x="1368170" y="1165302"/>
              <a:ext cx="550582" cy="439737"/>
              <a:chOff x="1368170" y="664579"/>
              <a:chExt cx="550582" cy="439737"/>
            </a:xfrm>
          </p:grpSpPr>
          <p:sp>
            <p:nvSpPr>
              <p:cNvPr id="24" name="Freeform 1">
                <a:extLst>
                  <a:ext uri="{FF2B5EF4-FFF2-40B4-BE49-F238E27FC236}">
                    <a16:creationId xmlns:a16="http://schemas.microsoft.com/office/drawing/2014/main" id="{A71C3E21-5577-FF43-AF55-EB68F1E9E333}"/>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2">
                <a:extLst>
                  <a:ext uri="{FF2B5EF4-FFF2-40B4-BE49-F238E27FC236}">
                    <a16:creationId xmlns:a16="http://schemas.microsoft.com/office/drawing/2014/main" id="{4E023B9C-C051-EC4D-B128-585E35516408}"/>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3">
                <a:extLst>
                  <a:ext uri="{FF2B5EF4-FFF2-40B4-BE49-F238E27FC236}">
                    <a16:creationId xmlns:a16="http://schemas.microsoft.com/office/drawing/2014/main" id="{A96BECFD-148E-114F-A81C-239DCDA21535}"/>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4">
                <a:extLst>
                  <a:ext uri="{FF2B5EF4-FFF2-40B4-BE49-F238E27FC236}">
                    <a16:creationId xmlns:a16="http://schemas.microsoft.com/office/drawing/2014/main" id="{BE08FD99-D6A9-1A48-B3C7-5DF30AE02C7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5">
                <a:extLst>
                  <a:ext uri="{FF2B5EF4-FFF2-40B4-BE49-F238E27FC236}">
                    <a16:creationId xmlns:a16="http://schemas.microsoft.com/office/drawing/2014/main" id="{102AE785-E76F-D64A-9D2A-F382B66C71AD}"/>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6">
                <a:extLst>
                  <a:ext uri="{FF2B5EF4-FFF2-40B4-BE49-F238E27FC236}">
                    <a16:creationId xmlns:a16="http://schemas.microsoft.com/office/drawing/2014/main" id="{84358720-89B3-A64A-9B8C-48D27F5F103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7">
                <a:extLst>
                  <a:ext uri="{FF2B5EF4-FFF2-40B4-BE49-F238E27FC236}">
                    <a16:creationId xmlns:a16="http://schemas.microsoft.com/office/drawing/2014/main" id="{B83B2B82-7F46-174A-BEE0-30C2FA53C79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8">
                <a:extLst>
                  <a:ext uri="{FF2B5EF4-FFF2-40B4-BE49-F238E27FC236}">
                    <a16:creationId xmlns:a16="http://schemas.microsoft.com/office/drawing/2014/main" id="{8C09104A-EBDA-D845-AA39-8757358A97BC}"/>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9">
                <a:extLst>
                  <a:ext uri="{FF2B5EF4-FFF2-40B4-BE49-F238E27FC236}">
                    <a16:creationId xmlns:a16="http://schemas.microsoft.com/office/drawing/2014/main" id="{081EDB8B-17F9-4B49-9ABB-7087B3625653}"/>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3" name="Freeform 10">
                <a:extLst>
                  <a:ext uri="{FF2B5EF4-FFF2-40B4-BE49-F238E27FC236}">
                    <a16:creationId xmlns:a16="http://schemas.microsoft.com/office/drawing/2014/main" id="{65C81ECF-1FAD-5D46-8BA6-B1184C567F64}"/>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4" name="Freeform 11">
                <a:extLst>
                  <a:ext uri="{FF2B5EF4-FFF2-40B4-BE49-F238E27FC236}">
                    <a16:creationId xmlns:a16="http://schemas.microsoft.com/office/drawing/2014/main" id="{F68D00D7-EBD9-574B-A827-73227AB29BB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4" name="组合 13">
              <a:extLst>
                <a:ext uri="{FF2B5EF4-FFF2-40B4-BE49-F238E27FC236}">
                  <a16:creationId xmlns:a16="http://schemas.microsoft.com/office/drawing/2014/main" id="{43698819-AB0C-9844-B519-966DF3F2F9CD}"/>
                </a:ext>
              </a:extLst>
            </p:cNvPr>
            <p:cNvGrpSpPr/>
            <p:nvPr/>
          </p:nvGrpSpPr>
          <p:grpSpPr>
            <a:xfrm>
              <a:off x="2028870" y="1197389"/>
              <a:ext cx="3479247" cy="365353"/>
              <a:chOff x="2028870" y="696666"/>
              <a:chExt cx="3479247" cy="365353"/>
            </a:xfrm>
            <a:solidFill>
              <a:schemeClr val="bg1">
                <a:lumMod val="50000"/>
              </a:schemeClr>
            </a:solidFill>
          </p:grpSpPr>
          <p:sp>
            <p:nvSpPr>
              <p:cNvPr id="15" name="Freeform 12">
                <a:extLst>
                  <a:ext uri="{FF2B5EF4-FFF2-40B4-BE49-F238E27FC236}">
                    <a16:creationId xmlns:a16="http://schemas.microsoft.com/office/drawing/2014/main" id="{A2ADFCE2-7117-4C4F-BB07-0CA44AB2F4C1}"/>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3">
                <a:extLst>
                  <a:ext uri="{FF2B5EF4-FFF2-40B4-BE49-F238E27FC236}">
                    <a16:creationId xmlns:a16="http://schemas.microsoft.com/office/drawing/2014/main" id="{27913D76-3F78-1640-8ABA-FD508552679A}"/>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4">
                <a:extLst>
                  <a:ext uri="{FF2B5EF4-FFF2-40B4-BE49-F238E27FC236}">
                    <a16:creationId xmlns:a16="http://schemas.microsoft.com/office/drawing/2014/main" id="{0251013D-C418-594D-8185-01EB2188AA1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5">
                <a:extLst>
                  <a:ext uri="{FF2B5EF4-FFF2-40B4-BE49-F238E27FC236}">
                    <a16:creationId xmlns:a16="http://schemas.microsoft.com/office/drawing/2014/main" id="{85DA3DCB-B0ED-4F4A-B3A2-B512686F3295}"/>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6">
                <a:extLst>
                  <a:ext uri="{FF2B5EF4-FFF2-40B4-BE49-F238E27FC236}">
                    <a16:creationId xmlns:a16="http://schemas.microsoft.com/office/drawing/2014/main" id="{DF7B682E-6BBC-E346-9744-0008EBF2BCAF}"/>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7">
                <a:extLst>
                  <a:ext uri="{FF2B5EF4-FFF2-40B4-BE49-F238E27FC236}">
                    <a16:creationId xmlns:a16="http://schemas.microsoft.com/office/drawing/2014/main" id="{89ADDB60-01BA-DC49-8DE8-7909E412BF28}"/>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8">
                <a:extLst>
                  <a:ext uri="{FF2B5EF4-FFF2-40B4-BE49-F238E27FC236}">
                    <a16:creationId xmlns:a16="http://schemas.microsoft.com/office/drawing/2014/main" id="{BADAC444-7B1E-8B4F-95E1-B15009384CAD}"/>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9">
                <a:extLst>
                  <a:ext uri="{FF2B5EF4-FFF2-40B4-BE49-F238E27FC236}">
                    <a16:creationId xmlns:a16="http://schemas.microsoft.com/office/drawing/2014/main" id="{DDEA1A75-7DDB-484D-B55F-83057427529B}"/>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0">
                <a:extLst>
                  <a:ext uri="{FF2B5EF4-FFF2-40B4-BE49-F238E27FC236}">
                    <a16:creationId xmlns:a16="http://schemas.microsoft.com/office/drawing/2014/main" id="{8BD7A1DA-D6BC-B540-8868-87444FFA8923}"/>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5" name="直线连接符 34">
            <a:extLst>
              <a:ext uri="{FF2B5EF4-FFF2-40B4-BE49-F238E27FC236}">
                <a16:creationId xmlns:a16="http://schemas.microsoft.com/office/drawing/2014/main" id="{E5DF8D13-70E0-AF46-8631-B0F3419D3CFD}"/>
              </a:ext>
            </a:extLst>
          </p:cNvPr>
          <p:cNvCxnSpPr>
            <a:cxnSpLocks/>
          </p:cNvCxnSpPr>
          <p:nvPr userDrawn="1"/>
        </p:nvCxnSpPr>
        <p:spPr>
          <a:xfrm>
            <a:off x="7279051" y="395099"/>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543783C6-3E2C-DC4A-A855-566FB9EEEA67}"/>
              </a:ext>
            </a:extLst>
          </p:cNvPr>
          <p:cNvGrpSpPr/>
          <p:nvPr userDrawn="1"/>
        </p:nvGrpSpPr>
        <p:grpSpPr>
          <a:xfrm>
            <a:off x="7749100" y="319984"/>
            <a:ext cx="695780" cy="276998"/>
            <a:chOff x="1113126" y="809213"/>
            <a:chExt cx="2133357" cy="523762"/>
          </a:xfrm>
          <a:solidFill>
            <a:schemeClr val="bg1">
              <a:lumMod val="75000"/>
            </a:schemeClr>
          </a:solidFill>
        </p:grpSpPr>
        <p:sp>
          <p:nvSpPr>
            <p:cNvPr id="37" name="椭圆 36">
              <a:extLst>
                <a:ext uri="{FF2B5EF4-FFF2-40B4-BE49-F238E27FC236}">
                  <a16:creationId xmlns:a16="http://schemas.microsoft.com/office/drawing/2014/main" id="{5C7ECC7A-FF16-554D-96D3-A65871AEE360}"/>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sp>
          <p:nvSpPr>
            <p:cNvPr id="38" name="椭圆 37">
              <a:extLst>
                <a:ext uri="{FF2B5EF4-FFF2-40B4-BE49-F238E27FC236}">
                  <a16:creationId xmlns:a16="http://schemas.microsoft.com/office/drawing/2014/main" id="{45D09929-F40F-B44A-9D9E-3B1511170001}"/>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sp>
          <p:nvSpPr>
            <p:cNvPr id="39" name="椭圆 38">
              <a:extLst>
                <a:ext uri="{FF2B5EF4-FFF2-40B4-BE49-F238E27FC236}">
                  <a16:creationId xmlns:a16="http://schemas.microsoft.com/office/drawing/2014/main" id="{2E8AAC8D-B4A7-744A-8BCA-D6B2EC213283}"/>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sp>
          <p:nvSpPr>
            <p:cNvPr id="40" name="椭圆 39">
              <a:extLst>
                <a:ext uri="{FF2B5EF4-FFF2-40B4-BE49-F238E27FC236}">
                  <a16:creationId xmlns:a16="http://schemas.microsoft.com/office/drawing/2014/main" id="{E6F36119-3651-4744-9931-F2472FF33170}"/>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94" eaLnBrk="1" fontAlgn="auto" hangingPunct="1">
                <a:spcBef>
                  <a:spcPts val="0"/>
                </a:spcBef>
                <a:spcAft>
                  <a:spcPts val="0"/>
                </a:spcAft>
              </a:pPr>
              <a:endParaRPr kumimoji="1" lang="zh-CN" altLang="en-US" sz="1400">
                <a:solidFill>
                  <a:prstClr val="white"/>
                </a:solidFill>
              </a:endParaRPr>
            </a:p>
          </p:txBody>
        </p:sp>
      </p:grpSp>
      <p:sp>
        <p:nvSpPr>
          <p:cNvPr id="41" name="矩形 40">
            <a:extLst>
              <a:ext uri="{FF2B5EF4-FFF2-40B4-BE49-F238E27FC236}">
                <a16:creationId xmlns:a16="http://schemas.microsoft.com/office/drawing/2014/main" id="{429E973E-9734-4844-B936-C1D7BEBEA261}"/>
              </a:ext>
            </a:extLst>
          </p:cNvPr>
          <p:cNvSpPr/>
          <p:nvPr userDrawn="1"/>
        </p:nvSpPr>
        <p:spPr>
          <a:xfrm>
            <a:off x="7665119" y="309868"/>
            <a:ext cx="869466" cy="288539"/>
          </a:xfrm>
          <a:prstGeom prst="rect">
            <a:avLst/>
          </a:prstGeom>
          <a:noFill/>
        </p:spPr>
        <p:txBody>
          <a:bodyPr wrap="none" lIns="68553" tIns="34289" rIns="68553" bIns="34289">
            <a:spAutoFit/>
          </a:bodyPr>
          <a:lstStyle/>
          <a:p>
            <a:pPr algn="ctr" defTabSz="685494"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nvGrpSpPr>
          <p:cNvPr id="42" name="组合 41">
            <a:extLst>
              <a:ext uri="{FF2B5EF4-FFF2-40B4-BE49-F238E27FC236}">
                <a16:creationId xmlns:a16="http://schemas.microsoft.com/office/drawing/2014/main" id="{CDBA8066-7719-6E44-BBFA-1BD16F8D020F}"/>
              </a:ext>
            </a:extLst>
          </p:cNvPr>
          <p:cNvGrpSpPr/>
          <p:nvPr userDrawn="1"/>
        </p:nvGrpSpPr>
        <p:grpSpPr>
          <a:xfrm>
            <a:off x="536589" y="547143"/>
            <a:ext cx="302279" cy="241424"/>
            <a:chOff x="1368170" y="664579"/>
            <a:chExt cx="550582" cy="439737"/>
          </a:xfrm>
          <a:solidFill>
            <a:schemeClr val="bg1"/>
          </a:solidFill>
        </p:grpSpPr>
        <p:sp>
          <p:nvSpPr>
            <p:cNvPr id="43" name="Freeform 1">
              <a:extLst>
                <a:ext uri="{FF2B5EF4-FFF2-40B4-BE49-F238E27FC236}">
                  <a16:creationId xmlns:a16="http://schemas.microsoft.com/office/drawing/2014/main" id="{212F6771-1D3A-7341-902D-DA18419FA11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2">
              <a:extLst>
                <a:ext uri="{FF2B5EF4-FFF2-40B4-BE49-F238E27FC236}">
                  <a16:creationId xmlns:a16="http://schemas.microsoft.com/office/drawing/2014/main" id="{34F083C1-A1BA-0E4E-8E89-BB4E5F340664}"/>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3">
              <a:extLst>
                <a:ext uri="{FF2B5EF4-FFF2-40B4-BE49-F238E27FC236}">
                  <a16:creationId xmlns:a16="http://schemas.microsoft.com/office/drawing/2014/main" id="{809B51FD-2ED5-BC4E-B2F3-2008069DDE46}"/>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4">
              <a:extLst>
                <a:ext uri="{FF2B5EF4-FFF2-40B4-BE49-F238E27FC236}">
                  <a16:creationId xmlns:a16="http://schemas.microsoft.com/office/drawing/2014/main" id="{6A84B375-DC03-B642-9B1F-09A720046E55}"/>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5">
              <a:extLst>
                <a:ext uri="{FF2B5EF4-FFF2-40B4-BE49-F238E27FC236}">
                  <a16:creationId xmlns:a16="http://schemas.microsoft.com/office/drawing/2014/main" id="{7D23448C-7F6F-DE48-AC3F-39BBE47F8B20}"/>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6">
              <a:extLst>
                <a:ext uri="{FF2B5EF4-FFF2-40B4-BE49-F238E27FC236}">
                  <a16:creationId xmlns:a16="http://schemas.microsoft.com/office/drawing/2014/main" id="{10E8DE67-4EF3-CC43-BF30-665F02B2710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7">
              <a:extLst>
                <a:ext uri="{FF2B5EF4-FFF2-40B4-BE49-F238E27FC236}">
                  <a16:creationId xmlns:a16="http://schemas.microsoft.com/office/drawing/2014/main" id="{0E842195-989D-0F4A-AEAD-8665C2E713FF}"/>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8">
              <a:extLst>
                <a:ext uri="{FF2B5EF4-FFF2-40B4-BE49-F238E27FC236}">
                  <a16:creationId xmlns:a16="http://schemas.microsoft.com/office/drawing/2014/main" id="{2CCE1E61-E678-A04A-9F48-AD28EE1592DD}"/>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9">
              <a:extLst>
                <a:ext uri="{FF2B5EF4-FFF2-40B4-BE49-F238E27FC236}">
                  <a16:creationId xmlns:a16="http://schemas.microsoft.com/office/drawing/2014/main" id="{5A553C8E-044C-554F-8CA4-756B8A1F3521}"/>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10">
              <a:extLst>
                <a:ext uri="{FF2B5EF4-FFF2-40B4-BE49-F238E27FC236}">
                  <a16:creationId xmlns:a16="http://schemas.microsoft.com/office/drawing/2014/main" id="{B864F7F5-8239-2843-8E2F-F5D0C9E76A02}"/>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3" name="Freeform 11">
              <a:extLst>
                <a:ext uri="{FF2B5EF4-FFF2-40B4-BE49-F238E27FC236}">
                  <a16:creationId xmlns:a16="http://schemas.microsoft.com/office/drawing/2014/main" id="{2B6C79DB-0F26-A549-AD80-3197BB3F2B4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494"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Tree>
    <p:extLst>
      <p:ext uri="{BB962C8B-B14F-4D97-AF65-F5344CB8AC3E}">
        <p14:creationId xmlns:p14="http://schemas.microsoft.com/office/powerpoint/2010/main" val="4037726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9EEFE-9034-4167-B789-35176624F77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9AD48E-B466-459D-AD50-CA9D3502129E}"/>
              </a:ext>
            </a:extLst>
          </p:cNvPr>
          <p:cNvSpPr>
            <a:spLocks noGrp="1"/>
          </p:cNvSpPr>
          <p:nvPr>
            <p:ph type="dt" sz="half" idx="10"/>
          </p:nvPr>
        </p:nvSpPr>
        <p:spPr/>
        <p:txBody>
          <a:bodyPr/>
          <a:lstStyle/>
          <a:p>
            <a:fld id="{7021A7F0-2857-4BB0-ABE7-FD9D4410572D}" type="datetimeFigureOut">
              <a:rPr lang="zh-CN" altLang="en-US" smtClean="0">
                <a:solidFill>
                  <a:prstClr val="black">
                    <a:tint val="75000"/>
                  </a:prstClr>
                </a:solidFill>
              </a:rPr>
              <a:pPr/>
              <a:t>2023/10/7</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id="{F43F4001-94F9-4CC7-B8B8-931FC160C101}"/>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a16="http://schemas.microsoft.com/office/drawing/2014/main" id="{D28E8CE3-181A-4320-8BC2-69DAD7DE5F5A}"/>
              </a:ext>
            </a:extLst>
          </p:cNvPr>
          <p:cNvSpPr>
            <a:spLocks noGrp="1"/>
          </p:cNvSpPr>
          <p:nvPr>
            <p:ph type="sldNum" sz="quarter" idx="12"/>
          </p:nvPr>
        </p:nvSpPr>
        <p:spPr/>
        <p:txBody>
          <a:bodyPr/>
          <a:lstStyle/>
          <a:p>
            <a:fld id="{FC560244-FBFA-42FA-A5DC-C392AF1883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7683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767" indent="0" algn="ctr">
              <a:buNone/>
              <a:defRPr sz="1500"/>
            </a:lvl2pPr>
            <a:lvl3pPr marL="685545" indent="0" algn="ctr">
              <a:buNone/>
              <a:defRPr sz="1400"/>
            </a:lvl3pPr>
            <a:lvl4pPr marL="1028318" indent="0" algn="ctr">
              <a:buNone/>
              <a:defRPr sz="1200"/>
            </a:lvl4pPr>
            <a:lvl5pPr marL="1371090" indent="0" algn="ctr">
              <a:buNone/>
              <a:defRPr sz="1200"/>
            </a:lvl5pPr>
            <a:lvl6pPr marL="1713869" indent="0" algn="ctr">
              <a:buNone/>
              <a:defRPr sz="1200"/>
            </a:lvl6pPr>
            <a:lvl7pPr marL="2056634" indent="0" algn="ctr">
              <a:buNone/>
              <a:defRPr sz="1200"/>
            </a:lvl7pPr>
            <a:lvl8pPr marL="2399400" indent="0" algn="ctr">
              <a:buNone/>
              <a:defRPr sz="1200"/>
            </a:lvl8pPr>
            <a:lvl9pPr marL="2742167" indent="0" algn="ctr">
              <a:buNone/>
              <a:defRPr sz="1200"/>
            </a:lvl9pPr>
          </a:lstStyle>
          <a:p>
            <a:r>
              <a:rPr kumimoji="1" lang="zh-CN" altLang="en-US" dirty="0"/>
              <a:t>单击此处编辑母版副标题样式</a:t>
            </a: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89" rIns="68558" bIns="34289" rtlCol="0" anchor="ctr"/>
          <a:lstStyle/>
          <a:p>
            <a:pPr algn="ctr" defTabSz="685545"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7974"/>
            <a:ext cx="1785582" cy="288539"/>
          </a:xfrm>
          <a:prstGeom prst="rect">
            <a:avLst/>
          </a:prstGeom>
          <a:noFill/>
        </p:spPr>
        <p:txBody>
          <a:bodyPr wrap="none" lIns="68558" tIns="34289" rIns="68558" bIns="34289" rtlCol="0">
            <a:spAutoFit/>
          </a:bodyPr>
          <a:lstStyle/>
          <a:p>
            <a:pPr algn="r" defTabSz="685545"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43"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45"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5545"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5545"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2968844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22"/>
            <a:ext cx="7886700" cy="2139553"/>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2099"/>
            <a:ext cx="7886700" cy="1125140"/>
          </a:xfrm>
        </p:spPr>
        <p:txBody>
          <a:bodyPr/>
          <a:lstStyle>
            <a:lvl1pPr marL="0" indent="0">
              <a:buNone/>
              <a:defRPr sz="2400"/>
            </a:lvl1pPr>
            <a:lvl2pPr marL="456986" indent="0">
              <a:buNone/>
              <a:defRPr sz="2000"/>
            </a:lvl2pPr>
            <a:lvl3pPr marL="913995" indent="0">
              <a:buNone/>
              <a:defRPr sz="1800"/>
            </a:lvl3pPr>
            <a:lvl4pPr marL="1370988" indent="0">
              <a:buNone/>
              <a:defRPr sz="1600"/>
            </a:lvl4pPr>
            <a:lvl5pPr marL="1827989" indent="0">
              <a:buNone/>
              <a:defRPr sz="1600"/>
            </a:lvl5pPr>
            <a:lvl6pPr marL="2284974" indent="0">
              <a:buNone/>
              <a:defRPr sz="1600"/>
            </a:lvl6pPr>
            <a:lvl7pPr marL="2741960" indent="0">
              <a:buNone/>
              <a:defRPr sz="1600"/>
            </a:lvl7pPr>
            <a:lvl8pPr marL="3198960" indent="0">
              <a:buNone/>
              <a:defRPr sz="1600"/>
            </a:lvl8pPr>
            <a:lvl9pPr marL="3655954" indent="0">
              <a:buNone/>
              <a:defRPr sz="1600"/>
            </a:lvl9pPr>
          </a:lstStyle>
          <a:p>
            <a:pPr lvl="0"/>
            <a:r>
              <a:rPr lang="zh-CN" altLang="en-US"/>
              <a:t>编辑母版文本样式</a:t>
            </a:r>
          </a:p>
        </p:txBody>
      </p:sp>
      <p:sp>
        <p:nvSpPr>
          <p:cNvPr id="4" name="Rectangle 250"/>
          <p:cNvSpPr>
            <a:spLocks noGrp="1" noChangeArrowheads="1"/>
          </p:cNvSpPr>
          <p:nvPr>
            <p:ph type="dt" sz="half" idx="10"/>
          </p:nvPr>
        </p:nvSpPr>
        <p:spPr>
          <a:ln/>
        </p:spPr>
        <p:txBody>
          <a:bodyPr/>
          <a:lstStyle>
            <a:lvl1pPr>
              <a:defRPr/>
            </a:lvl1pPr>
          </a:lstStyle>
          <a:p>
            <a:pPr>
              <a:defRPr/>
            </a:pPr>
            <a:fld id="{0A699D6D-8F01-4FAA-9E02-139A3F3C9428}" type="datetime1">
              <a:rPr lang="zh-CN" altLang="en-US"/>
              <a:pPr>
                <a:defRPr/>
              </a:pPr>
              <a:t>2023/10/7</a:t>
            </a:fld>
            <a:endParaRPr lang="en-US" altLang="zh-CN"/>
          </a:p>
        </p:txBody>
      </p:sp>
      <p:sp>
        <p:nvSpPr>
          <p:cNvPr id="5"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52"/>
          <p:cNvSpPr>
            <a:spLocks noGrp="1" noChangeArrowheads="1"/>
          </p:cNvSpPr>
          <p:nvPr>
            <p:ph type="sldNum" sz="quarter" idx="12"/>
          </p:nvPr>
        </p:nvSpPr>
        <p:spPr>
          <a:ln/>
        </p:spPr>
        <p:txBody>
          <a:bodyPr/>
          <a:lstStyle>
            <a:lvl1pPr>
              <a:defRPr/>
            </a:lvl1pPr>
          </a:lstStyle>
          <a:p>
            <a:pPr>
              <a:defRPr/>
            </a:pPr>
            <a:fld id="{4945A909-1DCB-4D33-847E-C5C187D71F1D}" type="slidenum">
              <a:rPr lang="zh-CN" altLang="en-US"/>
              <a:pPr>
                <a:defRPr/>
              </a:pPr>
              <a:t>‹#›</a:t>
            </a:fld>
            <a:endParaRPr lang="en-US" altLang="zh-CN"/>
          </a:p>
        </p:txBody>
      </p:sp>
    </p:spTree>
    <p:extLst>
      <p:ext uri="{BB962C8B-B14F-4D97-AF65-F5344CB8AC3E}">
        <p14:creationId xmlns:p14="http://schemas.microsoft.com/office/powerpoint/2010/main" val="17014571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889" y="40616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89" rIns="68558" bIns="34289" rtlCol="0" anchor="ctr"/>
          <a:lstStyle/>
          <a:p>
            <a:pPr algn="ctr" defTabSz="685545"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083"/>
            <a:ext cx="7886700" cy="3440021"/>
          </a:xfrm>
        </p:spPr>
        <p:txBody>
          <a:bodyPr/>
          <a:lstStyle>
            <a:lvl1pPr marL="270182" indent="-270182">
              <a:lnSpc>
                <a:spcPct val="100000"/>
              </a:lnSpc>
              <a:spcBef>
                <a:spcPts val="450"/>
              </a:spcBef>
              <a:buFont typeface="Wingdings" pitchFamily="2" charset="2"/>
              <a:buChar char="Ø"/>
              <a:tabLst/>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a:xfrm>
            <a:off x="148001" y="4866978"/>
            <a:ext cx="2057400" cy="273844"/>
          </a:xfrm>
          <a:prstGeom prst="rect">
            <a:avLst/>
          </a:prstGeom>
        </p:spPr>
        <p:txBody>
          <a:bodyPr/>
          <a:lstStyle/>
          <a:p>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a:xfrm>
            <a:off x="3028950" y="4866978"/>
            <a:ext cx="3086100" cy="273844"/>
          </a:xfrm>
          <a:prstGeom prst="rect">
            <a:avLst/>
          </a:prstGeom>
        </p:spPr>
        <p:txBody>
          <a:bodyPr/>
          <a:lstStyle/>
          <a:p>
            <a:r>
              <a:rPr kumimoji="1" lang="zh-CN" altLang="en-US" dirty="0">
                <a:solidFill>
                  <a:prstClr val="white">
                    <a:lumMod val="65000"/>
                  </a:prstClr>
                </a:solidFill>
              </a:rPr>
              <a:t>引自：</a:t>
            </a:r>
            <a:r>
              <a:rPr kumimoji="1" lang="en-US" altLang="zh-CN" dirty="0">
                <a:solidFill>
                  <a:prstClr val="white">
                    <a:lumMod val="65000"/>
                  </a:prstClr>
                </a:solidFill>
              </a:rPr>
              <a:t>XXXXX</a:t>
            </a:r>
            <a:r>
              <a:rPr kumimoji="1" lang="zh-CN" altLang="en-US" dirty="0">
                <a:solidFill>
                  <a:prstClr val="white">
                    <a:lumMod val="65000"/>
                  </a:prstClr>
                </a:solidFill>
              </a:rPr>
              <a:t>（如果需要）</a:t>
            </a: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a:xfrm>
            <a:off x="6515122" y="4866978"/>
            <a:ext cx="2489753" cy="273844"/>
          </a:xfrm>
          <a:prstGeom prst="rect">
            <a:avLst/>
          </a:prstGeom>
        </p:spPr>
        <p:txBody>
          <a:bodyPr/>
          <a:lstStyle/>
          <a:p>
            <a:fld id="{8D4D1E41-7A09-AB4A-A4E1-09765ADA2698}" type="slidenum">
              <a:rPr kumimoji="1" lang="zh-CN" altLang="en-US" smtClean="0">
                <a:solidFill>
                  <a:prstClr val="white">
                    <a:lumMod val="65000"/>
                  </a:prstClr>
                </a:solidFill>
              </a:rPr>
              <a:pPr/>
              <a:t>‹#›</a:t>
            </a:fld>
            <a:endParaRPr kumimoji="1" lang="zh-CN" altLang="en-US" dirty="0">
              <a:solidFill>
                <a:prstClr val="white">
                  <a:lumMod val="6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181"/>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096"/>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69ABA2F-7A98-FE44-912C-23CCE000584E}"/>
              </a:ext>
            </a:extLst>
          </p:cNvPr>
          <p:cNvGrpSpPr/>
          <p:nvPr userDrawn="1"/>
        </p:nvGrpSpPr>
        <p:grpSpPr>
          <a:xfrm>
            <a:off x="7749100" y="319984"/>
            <a:ext cx="695780" cy="276998"/>
            <a:chOff x="1113126" y="809213"/>
            <a:chExt cx="2133357" cy="523762"/>
          </a:xfrm>
          <a:solidFill>
            <a:schemeClr val="bg1">
              <a:lumMod val="75000"/>
            </a:schemeClr>
          </a:solidFill>
        </p:grpSpPr>
        <p:sp>
          <p:nvSpPr>
            <p:cNvPr id="66" name="椭圆 65">
              <a:extLst>
                <a:ext uri="{FF2B5EF4-FFF2-40B4-BE49-F238E27FC236}">
                  <a16:creationId xmlns:a16="http://schemas.microsoft.com/office/drawing/2014/main" id="{5034F0ED-7F0F-A647-8634-57EC9EDD725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45" eaLnBrk="1" fontAlgn="auto" hangingPunct="1">
                <a:spcBef>
                  <a:spcPts val="0"/>
                </a:spcBef>
                <a:spcAft>
                  <a:spcPts val="0"/>
                </a:spcAft>
              </a:pPr>
              <a:endParaRPr kumimoji="1" lang="zh-CN" altLang="en-US" sz="1400">
                <a:solidFill>
                  <a:prstClr val="white"/>
                </a:solidFill>
              </a:endParaRPr>
            </a:p>
          </p:txBody>
        </p:sp>
        <p:sp>
          <p:nvSpPr>
            <p:cNvPr id="67" name="椭圆 66">
              <a:extLst>
                <a:ext uri="{FF2B5EF4-FFF2-40B4-BE49-F238E27FC236}">
                  <a16:creationId xmlns:a16="http://schemas.microsoft.com/office/drawing/2014/main" id="{D081D63E-0DB7-F145-BD48-A7D925A7179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45" eaLnBrk="1" fontAlgn="auto" hangingPunct="1">
                <a:spcBef>
                  <a:spcPts val="0"/>
                </a:spcBef>
                <a:spcAft>
                  <a:spcPts val="0"/>
                </a:spcAft>
              </a:pPr>
              <a:endParaRPr kumimoji="1" lang="zh-CN" altLang="en-US" sz="1400">
                <a:solidFill>
                  <a:prstClr val="white"/>
                </a:solidFill>
              </a:endParaRPr>
            </a:p>
          </p:txBody>
        </p:sp>
        <p:sp>
          <p:nvSpPr>
            <p:cNvPr id="68" name="椭圆 67">
              <a:extLst>
                <a:ext uri="{FF2B5EF4-FFF2-40B4-BE49-F238E27FC236}">
                  <a16:creationId xmlns:a16="http://schemas.microsoft.com/office/drawing/2014/main" id="{DE68830E-1F7F-B045-A86E-6FF9C25B8D77}"/>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45"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86747901-9919-AD4B-8F5D-A15F9E1E169D}"/>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45" eaLnBrk="1" fontAlgn="auto" hangingPunct="1">
                <a:spcBef>
                  <a:spcPts val="0"/>
                </a:spcBef>
                <a:spcAft>
                  <a:spcPts val="0"/>
                </a:spcAft>
              </a:pPr>
              <a:endParaRPr kumimoji="1" lang="zh-CN" altLang="en-US" sz="1400">
                <a:solidFill>
                  <a:prstClr val="white"/>
                </a:solidFill>
              </a:endParaRPr>
            </a:p>
          </p:txBody>
        </p:sp>
      </p:grpSp>
      <p:sp>
        <p:nvSpPr>
          <p:cNvPr id="70" name="矩形 69">
            <a:extLst>
              <a:ext uri="{FF2B5EF4-FFF2-40B4-BE49-F238E27FC236}">
                <a16:creationId xmlns:a16="http://schemas.microsoft.com/office/drawing/2014/main" id="{2BB61636-6036-1C48-82CA-04EB1597C9CC}"/>
              </a:ext>
            </a:extLst>
          </p:cNvPr>
          <p:cNvSpPr/>
          <p:nvPr userDrawn="1"/>
        </p:nvSpPr>
        <p:spPr>
          <a:xfrm>
            <a:off x="7665119" y="309865"/>
            <a:ext cx="869466" cy="288539"/>
          </a:xfrm>
          <a:prstGeom prst="rect">
            <a:avLst/>
          </a:prstGeom>
          <a:noFill/>
        </p:spPr>
        <p:txBody>
          <a:bodyPr wrap="none" lIns="68558" tIns="34289" rIns="68558" bIns="34289">
            <a:spAutoFit/>
          </a:bodyPr>
          <a:lstStyle/>
          <a:p>
            <a:pPr algn="ctr" defTabSz="685545"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36589" y="475894"/>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Tree>
    <p:extLst>
      <p:ext uri="{BB962C8B-B14F-4D97-AF65-F5344CB8AC3E}">
        <p14:creationId xmlns:p14="http://schemas.microsoft.com/office/powerpoint/2010/main" val="21163292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a:xfrm>
            <a:off x="119024" y="4873515"/>
            <a:ext cx="2057400" cy="273844"/>
          </a:xfrm>
          <a:prstGeom prst="rect">
            <a:avLst/>
          </a:prstGeom>
        </p:spPr>
        <p:txBody>
          <a:bodyPr/>
          <a:lstStyle/>
          <a:p>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a:xfrm>
            <a:off x="3028950" y="4873515"/>
            <a:ext cx="3086100" cy="273844"/>
          </a:xfrm>
          <a:prstGeom prst="rect">
            <a:avLst/>
          </a:prstGeom>
        </p:spPr>
        <p:txBody>
          <a:bodyPr/>
          <a:lstStyle/>
          <a:p>
            <a:r>
              <a:rPr kumimoji="1" lang="zh-CN" altLang="en-US">
                <a:solidFill>
                  <a:prstClr val="white">
                    <a:lumMod val="65000"/>
                  </a:prstClr>
                </a:solidFill>
              </a:rPr>
              <a:t>引自：</a:t>
            </a:r>
            <a:r>
              <a:rPr kumimoji="1" lang="en-US" altLang="zh-CN">
                <a:solidFill>
                  <a:prstClr val="white">
                    <a:lumMod val="65000"/>
                  </a:prstClr>
                </a:solidFill>
              </a:rPr>
              <a:t>XXXXX</a:t>
            </a:r>
            <a:r>
              <a:rPr kumimoji="1" lang="zh-CN" altLang="en-US">
                <a:solidFill>
                  <a:prstClr val="white">
                    <a:lumMod val="65000"/>
                  </a:prstClr>
                </a:solidFill>
              </a:rPr>
              <a:t>（如果需要）</a:t>
            </a: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a:xfrm>
            <a:off x="6457965" y="4873515"/>
            <a:ext cx="2489753" cy="273844"/>
          </a:xfrm>
          <a:prstGeom prst="rect">
            <a:avLst/>
          </a:prstGeom>
        </p:spPr>
        <p:txBody>
          <a:bodyPr/>
          <a:lstStyle/>
          <a:p>
            <a:fld id="{8D4D1E41-7A09-AB4A-A4E1-09765ADA2698}" type="slidenum">
              <a:rPr kumimoji="1" lang="zh-CN" altLang="en-US" smtClean="0">
                <a:solidFill>
                  <a:prstClr val="white">
                    <a:lumMod val="65000"/>
                  </a:prstClr>
                </a:solidFill>
              </a:rPr>
              <a:pPr/>
              <a:t>‹#›</a:t>
            </a:fld>
            <a:endParaRPr kumimoji="1" lang="zh-CN" altLang="en-US">
              <a:solidFill>
                <a:prstClr val="white">
                  <a:lumMod val="6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889" y="415070"/>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89" rIns="68558" bIns="34289" rtlCol="0" anchor="ctr"/>
          <a:lstStyle/>
          <a:p>
            <a:pPr algn="ctr" defTabSz="685545"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181"/>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096"/>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818B453-CEDC-BA4A-9983-86BF161F6CCA}"/>
              </a:ext>
            </a:extLst>
          </p:cNvPr>
          <p:cNvGrpSpPr/>
          <p:nvPr userDrawn="1"/>
        </p:nvGrpSpPr>
        <p:grpSpPr>
          <a:xfrm>
            <a:off x="7749100" y="319984"/>
            <a:ext cx="695780" cy="276998"/>
            <a:chOff x="1113126" y="809213"/>
            <a:chExt cx="2133357" cy="523762"/>
          </a:xfrm>
          <a:solidFill>
            <a:schemeClr val="bg1">
              <a:lumMod val="75000"/>
            </a:schemeClr>
          </a:solidFill>
        </p:grpSpPr>
        <p:sp>
          <p:nvSpPr>
            <p:cNvPr id="35" name="椭圆 34">
              <a:extLst>
                <a:ext uri="{FF2B5EF4-FFF2-40B4-BE49-F238E27FC236}">
                  <a16:creationId xmlns:a16="http://schemas.microsoft.com/office/drawing/2014/main" id="{DAFA7D0A-E7A1-5C48-B099-DF96D6B6DE63}"/>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45" eaLnBrk="1" fontAlgn="auto" hangingPunct="1">
                <a:spcBef>
                  <a:spcPts val="0"/>
                </a:spcBef>
                <a:spcAft>
                  <a:spcPts val="0"/>
                </a:spcAft>
              </a:pPr>
              <a:endParaRPr kumimoji="1" lang="zh-CN" altLang="en-US" sz="1400">
                <a:solidFill>
                  <a:prstClr val="white"/>
                </a:solidFill>
              </a:endParaRPr>
            </a:p>
          </p:txBody>
        </p:sp>
        <p:sp>
          <p:nvSpPr>
            <p:cNvPr id="36" name="椭圆 35">
              <a:extLst>
                <a:ext uri="{FF2B5EF4-FFF2-40B4-BE49-F238E27FC236}">
                  <a16:creationId xmlns:a16="http://schemas.microsoft.com/office/drawing/2014/main" id="{75839B81-B3A4-5643-94B7-D8D3506763F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45" eaLnBrk="1" fontAlgn="auto" hangingPunct="1">
                <a:spcBef>
                  <a:spcPts val="0"/>
                </a:spcBef>
                <a:spcAft>
                  <a:spcPts val="0"/>
                </a:spcAft>
              </a:pPr>
              <a:endParaRPr kumimoji="1" lang="zh-CN" altLang="en-US" sz="1400">
                <a:solidFill>
                  <a:prstClr val="white"/>
                </a:solidFill>
              </a:endParaRPr>
            </a:p>
          </p:txBody>
        </p:sp>
        <p:sp>
          <p:nvSpPr>
            <p:cNvPr id="37" name="椭圆 36">
              <a:extLst>
                <a:ext uri="{FF2B5EF4-FFF2-40B4-BE49-F238E27FC236}">
                  <a16:creationId xmlns:a16="http://schemas.microsoft.com/office/drawing/2014/main" id="{5772B792-8E6B-4243-BB2D-857BC0580481}"/>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45" eaLnBrk="1" fontAlgn="auto" hangingPunct="1">
                <a:spcBef>
                  <a:spcPts val="0"/>
                </a:spcBef>
                <a:spcAft>
                  <a:spcPts val="0"/>
                </a:spcAft>
              </a:pPr>
              <a:endParaRPr kumimoji="1" lang="zh-CN" altLang="en-US" sz="1400">
                <a:solidFill>
                  <a:prstClr val="white"/>
                </a:solidFill>
              </a:endParaRPr>
            </a:p>
          </p:txBody>
        </p:sp>
        <p:sp>
          <p:nvSpPr>
            <p:cNvPr id="38" name="椭圆 37">
              <a:extLst>
                <a:ext uri="{FF2B5EF4-FFF2-40B4-BE49-F238E27FC236}">
                  <a16:creationId xmlns:a16="http://schemas.microsoft.com/office/drawing/2014/main" id="{C89D76EF-03E9-1D43-A563-9DC7302C7F5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45" eaLnBrk="1" fontAlgn="auto" hangingPunct="1">
                <a:spcBef>
                  <a:spcPts val="0"/>
                </a:spcBef>
                <a:spcAft>
                  <a:spcPts val="0"/>
                </a:spcAft>
              </a:pPr>
              <a:endParaRPr kumimoji="1" lang="zh-CN" altLang="en-US" sz="1400">
                <a:solidFill>
                  <a:prstClr val="white"/>
                </a:solidFill>
              </a:endParaRPr>
            </a:p>
          </p:txBody>
        </p:sp>
      </p:grpSp>
      <p:sp>
        <p:nvSpPr>
          <p:cNvPr id="39" name="矩形 38">
            <a:extLst>
              <a:ext uri="{FF2B5EF4-FFF2-40B4-BE49-F238E27FC236}">
                <a16:creationId xmlns:a16="http://schemas.microsoft.com/office/drawing/2014/main" id="{8CFB3674-431C-F94A-8727-C9C98640DFEB}"/>
              </a:ext>
            </a:extLst>
          </p:cNvPr>
          <p:cNvSpPr/>
          <p:nvPr userDrawn="1"/>
        </p:nvSpPr>
        <p:spPr>
          <a:xfrm>
            <a:off x="7665119" y="309865"/>
            <a:ext cx="869466" cy="288539"/>
          </a:xfrm>
          <a:prstGeom prst="rect">
            <a:avLst/>
          </a:prstGeom>
          <a:noFill/>
        </p:spPr>
        <p:txBody>
          <a:bodyPr wrap="none" lIns="68558" tIns="34289" rIns="68558" bIns="34289">
            <a:spAutoFit/>
          </a:bodyPr>
          <a:lstStyle/>
          <a:p>
            <a:pPr algn="ctr" defTabSz="685545"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484798"/>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45"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Tree>
    <p:extLst>
      <p:ext uri="{BB962C8B-B14F-4D97-AF65-F5344CB8AC3E}">
        <p14:creationId xmlns:p14="http://schemas.microsoft.com/office/powerpoint/2010/main" val="2224216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785" indent="0" algn="ctr">
              <a:buNone/>
              <a:defRPr sz="1500"/>
            </a:lvl2pPr>
            <a:lvl3pPr marL="685579" indent="0" algn="ctr">
              <a:buNone/>
              <a:defRPr sz="1400"/>
            </a:lvl3pPr>
            <a:lvl4pPr marL="1028369" indent="0" algn="ctr">
              <a:buNone/>
              <a:defRPr sz="1200"/>
            </a:lvl4pPr>
            <a:lvl5pPr marL="1371158" indent="0" algn="ctr">
              <a:buNone/>
              <a:defRPr sz="1200"/>
            </a:lvl5pPr>
            <a:lvl6pPr marL="1713953" indent="0" algn="ctr">
              <a:buNone/>
              <a:defRPr sz="1200"/>
            </a:lvl6pPr>
            <a:lvl7pPr marL="2056736" indent="0" algn="ctr">
              <a:buNone/>
              <a:defRPr sz="1200"/>
            </a:lvl7pPr>
            <a:lvl8pPr marL="2399520" indent="0" algn="ctr">
              <a:buNone/>
              <a:defRPr sz="1200"/>
            </a:lvl8pPr>
            <a:lvl9pPr marL="2742305" indent="0" algn="ctr">
              <a:buNone/>
              <a:defRPr sz="1200"/>
            </a:lvl9pPr>
          </a:lstStyle>
          <a:p>
            <a:r>
              <a:rPr kumimoji="1" lang="zh-CN" altLang="en-US" dirty="0"/>
              <a:t>单击此处编辑母版副标题样式</a:t>
            </a: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ctr"/>
          <a:lstStyle/>
          <a:p>
            <a:pPr algn="ctr" defTabSz="685579"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7972"/>
            <a:ext cx="1785582" cy="288539"/>
          </a:xfrm>
          <a:prstGeom prst="rect">
            <a:avLst/>
          </a:prstGeom>
          <a:noFill/>
        </p:spPr>
        <p:txBody>
          <a:bodyPr wrap="none" lIns="68561" tIns="34289" rIns="68561" bIns="34289" rtlCol="0">
            <a:spAutoFit/>
          </a:bodyPr>
          <a:lstStyle/>
          <a:p>
            <a:pPr algn="r" defTabSz="685579"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41"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79"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5579"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5579"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29870210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887" y="40616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ctr"/>
          <a:lstStyle/>
          <a:p>
            <a:pPr algn="ctr" defTabSz="685579"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081"/>
            <a:ext cx="7886700" cy="3440021"/>
          </a:xfrm>
        </p:spPr>
        <p:txBody>
          <a:bodyPr/>
          <a:lstStyle>
            <a:lvl1pPr marL="270194" indent="-270194">
              <a:lnSpc>
                <a:spcPct val="100000"/>
              </a:lnSpc>
              <a:spcBef>
                <a:spcPts val="450"/>
              </a:spcBef>
              <a:buFont typeface="Wingdings" pitchFamily="2" charset="2"/>
              <a:buChar char="Ø"/>
              <a:tabLst/>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a:xfrm>
            <a:off x="148001" y="4866978"/>
            <a:ext cx="2057400" cy="273844"/>
          </a:xfrm>
          <a:prstGeom prst="rect">
            <a:avLst/>
          </a:prstGeom>
        </p:spPr>
        <p:txBody>
          <a:bodyPr/>
          <a:lstStyle/>
          <a:p>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a:xfrm>
            <a:off x="3028950" y="4866978"/>
            <a:ext cx="3086100" cy="273844"/>
          </a:xfrm>
          <a:prstGeom prst="rect">
            <a:avLst/>
          </a:prstGeom>
        </p:spPr>
        <p:txBody>
          <a:bodyPr/>
          <a:lstStyle/>
          <a:p>
            <a:r>
              <a:rPr kumimoji="1" lang="zh-CN" altLang="en-US" dirty="0">
                <a:solidFill>
                  <a:prstClr val="white">
                    <a:lumMod val="65000"/>
                  </a:prstClr>
                </a:solidFill>
              </a:rPr>
              <a:t>引自：</a:t>
            </a:r>
            <a:r>
              <a:rPr kumimoji="1" lang="en-US" altLang="zh-CN" dirty="0">
                <a:solidFill>
                  <a:prstClr val="white">
                    <a:lumMod val="65000"/>
                  </a:prstClr>
                </a:solidFill>
              </a:rPr>
              <a:t>XXXXX</a:t>
            </a:r>
            <a:r>
              <a:rPr kumimoji="1" lang="zh-CN" altLang="en-US" dirty="0">
                <a:solidFill>
                  <a:prstClr val="white">
                    <a:lumMod val="65000"/>
                  </a:prstClr>
                </a:solidFill>
              </a:rPr>
              <a:t>（如果需要）</a:t>
            </a: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a:xfrm>
            <a:off x="6515120" y="4866978"/>
            <a:ext cx="2489753" cy="273844"/>
          </a:xfrm>
          <a:prstGeom prst="rect">
            <a:avLst/>
          </a:prstGeom>
        </p:spPr>
        <p:txBody>
          <a:bodyPr/>
          <a:lstStyle/>
          <a:p>
            <a:fld id="{8D4D1E41-7A09-AB4A-A4E1-09765ADA2698}" type="slidenum">
              <a:rPr kumimoji="1" lang="zh-CN" altLang="en-US" smtClean="0">
                <a:solidFill>
                  <a:prstClr val="white">
                    <a:lumMod val="65000"/>
                  </a:prstClr>
                </a:solidFill>
              </a:rPr>
              <a:pPr/>
              <a:t>‹#›</a:t>
            </a:fld>
            <a:endParaRPr kumimoji="1" lang="zh-CN" altLang="en-US" dirty="0">
              <a:solidFill>
                <a:prstClr val="white">
                  <a:lumMod val="6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179"/>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094"/>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69ABA2F-7A98-FE44-912C-23CCE000584E}"/>
              </a:ext>
            </a:extLst>
          </p:cNvPr>
          <p:cNvGrpSpPr/>
          <p:nvPr userDrawn="1"/>
        </p:nvGrpSpPr>
        <p:grpSpPr>
          <a:xfrm>
            <a:off x="7749100" y="319984"/>
            <a:ext cx="695780" cy="276998"/>
            <a:chOff x="1113126" y="809213"/>
            <a:chExt cx="2133357" cy="523762"/>
          </a:xfrm>
          <a:solidFill>
            <a:schemeClr val="bg1">
              <a:lumMod val="75000"/>
            </a:schemeClr>
          </a:solidFill>
        </p:grpSpPr>
        <p:sp>
          <p:nvSpPr>
            <p:cNvPr id="66" name="椭圆 65">
              <a:extLst>
                <a:ext uri="{FF2B5EF4-FFF2-40B4-BE49-F238E27FC236}">
                  <a16:creationId xmlns:a16="http://schemas.microsoft.com/office/drawing/2014/main" id="{5034F0ED-7F0F-A647-8634-57EC9EDD725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79" eaLnBrk="1" fontAlgn="auto" hangingPunct="1">
                <a:spcBef>
                  <a:spcPts val="0"/>
                </a:spcBef>
                <a:spcAft>
                  <a:spcPts val="0"/>
                </a:spcAft>
              </a:pPr>
              <a:endParaRPr kumimoji="1" lang="zh-CN" altLang="en-US" sz="1400">
                <a:solidFill>
                  <a:prstClr val="white"/>
                </a:solidFill>
              </a:endParaRPr>
            </a:p>
          </p:txBody>
        </p:sp>
        <p:sp>
          <p:nvSpPr>
            <p:cNvPr id="67" name="椭圆 66">
              <a:extLst>
                <a:ext uri="{FF2B5EF4-FFF2-40B4-BE49-F238E27FC236}">
                  <a16:creationId xmlns:a16="http://schemas.microsoft.com/office/drawing/2014/main" id="{D081D63E-0DB7-F145-BD48-A7D925A7179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79" eaLnBrk="1" fontAlgn="auto" hangingPunct="1">
                <a:spcBef>
                  <a:spcPts val="0"/>
                </a:spcBef>
                <a:spcAft>
                  <a:spcPts val="0"/>
                </a:spcAft>
              </a:pPr>
              <a:endParaRPr kumimoji="1" lang="zh-CN" altLang="en-US" sz="1400">
                <a:solidFill>
                  <a:prstClr val="white"/>
                </a:solidFill>
              </a:endParaRPr>
            </a:p>
          </p:txBody>
        </p:sp>
        <p:sp>
          <p:nvSpPr>
            <p:cNvPr id="68" name="椭圆 67">
              <a:extLst>
                <a:ext uri="{FF2B5EF4-FFF2-40B4-BE49-F238E27FC236}">
                  <a16:creationId xmlns:a16="http://schemas.microsoft.com/office/drawing/2014/main" id="{DE68830E-1F7F-B045-A86E-6FF9C25B8D77}"/>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79"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86747901-9919-AD4B-8F5D-A15F9E1E169D}"/>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79" eaLnBrk="1" fontAlgn="auto" hangingPunct="1">
                <a:spcBef>
                  <a:spcPts val="0"/>
                </a:spcBef>
                <a:spcAft>
                  <a:spcPts val="0"/>
                </a:spcAft>
              </a:pPr>
              <a:endParaRPr kumimoji="1" lang="zh-CN" altLang="en-US" sz="1400">
                <a:solidFill>
                  <a:prstClr val="white"/>
                </a:solidFill>
              </a:endParaRPr>
            </a:p>
          </p:txBody>
        </p:sp>
      </p:grpSp>
      <p:sp>
        <p:nvSpPr>
          <p:cNvPr id="70" name="矩形 69">
            <a:extLst>
              <a:ext uri="{FF2B5EF4-FFF2-40B4-BE49-F238E27FC236}">
                <a16:creationId xmlns:a16="http://schemas.microsoft.com/office/drawing/2014/main" id="{2BB61636-6036-1C48-82CA-04EB1597C9CC}"/>
              </a:ext>
            </a:extLst>
          </p:cNvPr>
          <p:cNvSpPr/>
          <p:nvPr userDrawn="1"/>
        </p:nvSpPr>
        <p:spPr>
          <a:xfrm>
            <a:off x="7665119" y="309863"/>
            <a:ext cx="869466" cy="288539"/>
          </a:xfrm>
          <a:prstGeom prst="rect">
            <a:avLst/>
          </a:prstGeom>
          <a:noFill/>
        </p:spPr>
        <p:txBody>
          <a:bodyPr wrap="none" lIns="68561" tIns="34289" rIns="68561" bIns="34289">
            <a:spAutoFit/>
          </a:bodyPr>
          <a:lstStyle/>
          <a:p>
            <a:pPr algn="ctr" defTabSz="685579"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36589" y="475894"/>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Tree>
    <p:extLst>
      <p:ext uri="{BB962C8B-B14F-4D97-AF65-F5344CB8AC3E}">
        <p14:creationId xmlns:p14="http://schemas.microsoft.com/office/powerpoint/2010/main" val="431683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a:xfrm>
            <a:off x="119024" y="4873515"/>
            <a:ext cx="2057400" cy="273844"/>
          </a:xfrm>
          <a:prstGeom prst="rect">
            <a:avLst/>
          </a:prstGeom>
        </p:spPr>
        <p:txBody>
          <a:bodyPr/>
          <a:lstStyle/>
          <a:p>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a:xfrm>
            <a:off x="3028950" y="4873515"/>
            <a:ext cx="3086100" cy="273844"/>
          </a:xfrm>
          <a:prstGeom prst="rect">
            <a:avLst/>
          </a:prstGeom>
        </p:spPr>
        <p:txBody>
          <a:bodyPr/>
          <a:lstStyle/>
          <a:p>
            <a:r>
              <a:rPr kumimoji="1" lang="zh-CN" altLang="en-US">
                <a:solidFill>
                  <a:prstClr val="white">
                    <a:lumMod val="65000"/>
                  </a:prstClr>
                </a:solidFill>
              </a:rPr>
              <a:t>引自：</a:t>
            </a:r>
            <a:r>
              <a:rPr kumimoji="1" lang="en-US" altLang="zh-CN">
                <a:solidFill>
                  <a:prstClr val="white">
                    <a:lumMod val="65000"/>
                  </a:prstClr>
                </a:solidFill>
              </a:rPr>
              <a:t>XXXXX</a:t>
            </a:r>
            <a:r>
              <a:rPr kumimoji="1" lang="zh-CN" altLang="en-US">
                <a:solidFill>
                  <a:prstClr val="white">
                    <a:lumMod val="65000"/>
                  </a:prstClr>
                </a:solidFill>
              </a:rPr>
              <a:t>（如果需要）</a:t>
            </a: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a:xfrm>
            <a:off x="6457963" y="4873515"/>
            <a:ext cx="2489753" cy="273844"/>
          </a:xfrm>
          <a:prstGeom prst="rect">
            <a:avLst/>
          </a:prstGeom>
        </p:spPr>
        <p:txBody>
          <a:bodyPr/>
          <a:lstStyle/>
          <a:p>
            <a:fld id="{8D4D1E41-7A09-AB4A-A4E1-09765ADA2698}" type="slidenum">
              <a:rPr kumimoji="1" lang="zh-CN" altLang="en-US" smtClean="0">
                <a:solidFill>
                  <a:prstClr val="white">
                    <a:lumMod val="65000"/>
                  </a:prstClr>
                </a:solidFill>
              </a:rPr>
              <a:pPr/>
              <a:t>‹#›</a:t>
            </a:fld>
            <a:endParaRPr kumimoji="1" lang="zh-CN" altLang="en-US">
              <a:solidFill>
                <a:prstClr val="white">
                  <a:lumMod val="6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887" y="415070"/>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ctr"/>
          <a:lstStyle/>
          <a:p>
            <a:pPr algn="ctr" defTabSz="685579"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179"/>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094"/>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818B453-CEDC-BA4A-9983-86BF161F6CCA}"/>
              </a:ext>
            </a:extLst>
          </p:cNvPr>
          <p:cNvGrpSpPr/>
          <p:nvPr userDrawn="1"/>
        </p:nvGrpSpPr>
        <p:grpSpPr>
          <a:xfrm>
            <a:off x="7749100" y="319984"/>
            <a:ext cx="695780" cy="276998"/>
            <a:chOff x="1113126" y="809213"/>
            <a:chExt cx="2133357" cy="523762"/>
          </a:xfrm>
          <a:solidFill>
            <a:schemeClr val="bg1">
              <a:lumMod val="75000"/>
            </a:schemeClr>
          </a:solidFill>
        </p:grpSpPr>
        <p:sp>
          <p:nvSpPr>
            <p:cNvPr id="35" name="椭圆 34">
              <a:extLst>
                <a:ext uri="{FF2B5EF4-FFF2-40B4-BE49-F238E27FC236}">
                  <a16:creationId xmlns:a16="http://schemas.microsoft.com/office/drawing/2014/main" id="{DAFA7D0A-E7A1-5C48-B099-DF96D6B6DE63}"/>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79" eaLnBrk="1" fontAlgn="auto" hangingPunct="1">
                <a:spcBef>
                  <a:spcPts val="0"/>
                </a:spcBef>
                <a:spcAft>
                  <a:spcPts val="0"/>
                </a:spcAft>
              </a:pPr>
              <a:endParaRPr kumimoji="1" lang="zh-CN" altLang="en-US" sz="1400">
                <a:solidFill>
                  <a:prstClr val="white"/>
                </a:solidFill>
              </a:endParaRPr>
            </a:p>
          </p:txBody>
        </p:sp>
        <p:sp>
          <p:nvSpPr>
            <p:cNvPr id="36" name="椭圆 35">
              <a:extLst>
                <a:ext uri="{FF2B5EF4-FFF2-40B4-BE49-F238E27FC236}">
                  <a16:creationId xmlns:a16="http://schemas.microsoft.com/office/drawing/2014/main" id="{75839B81-B3A4-5643-94B7-D8D3506763F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79" eaLnBrk="1" fontAlgn="auto" hangingPunct="1">
                <a:spcBef>
                  <a:spcPts val="0"/>
                </a:spcBef>
                <a:spcAft>
                  <a:spcPts val="0"/>
                </a:spcAft>
              </a:pPr>
              <a:endParaRPr kumimoji="1" lang="zh-CN" altLang="en-US" sz="1400">
                <a:solidFill>
                  <a:prstClr val="white"/>
                </a:solidFill>
              </a:endParaRPr>
            </a:p>
          </p:txBody>
        </p:sp>
        <p:sp>
          <p:nvSpPr>
            <p:cNvPr id="37" name="椭圆 36">
              <a:extLst>
                <a:ext uri="{FF2B5EF4-FFF2-40B4-BE49-F238E27FC236}">
                  <a16:creationId xmlns:a16="http://schemas.microsoft.com/office/drawing/2014/main" id="{5772B792-8E6B-4243-BB2D-857BC0580481}"/>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79" eaLnBrk="1" fontAlgn="auto" hangingPunct="1">
                <a:spcBef>
                  <a:spcPts val="0"/>
                </a:spcBef>
                <a:spcAft>
                  <a:spcPts val="0"/>
                </a:spcAft>
              </a:pPr>
              <a:endParaRPr kumimoji="1" lang="zh-CN" altLang="en-US" sz="1400">
                <a:solidFill>
                  <a:prstClr val="white"/>
                </a:solidFill>
              </a:endParaRPr>
            </a:p>
          </p:txBody>
        </p:sp>
        <p:sp>
          <p:nvSpPr>
            <p:cNvPr id="38" name="椭圆 37">
              <a:extLst>
                <a:ext uri="{FF2B5EF4-FFF2-40B4-BE49-F238E27FC236}">
                  <a16:creationId xmlns:a16="http://schemas.microsoft.com/office/drawing/2014/main" id="{C89D76EF-03E9-1D43-A563-9DC7302C7F5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79" eaLnBrk="1" fontAlgn="auto" hangingPunct="1">
                <a:spcBef>
                  <a:spcPts val="0"/>
                </a:spcBef>
                <a:spcAft>
                  <a:spcPts val="0"/>
                </a:spcAft>
              </a:pPr>
              <a:endParaRPr kumimoji="1" lang="zh-CN" altLang="en-US" sz="1400">
                <a:solidFill>
                  <a:prstClr val="white"/>
                </a:solidFill>
              </a:endParaRPr>
            </a:p>
          </p:txBody>
        </p:sp>
      </p:grpSp>
      <p:sp>
        <p:nvSpPr>
          <p:cNvPr id="39" name="矩形 38">
            <a:extLst>
              <a:ext uri="{FF2B5EF4-FFF2-40B4-BE49-F238E27FC236}">
                <a16:creationId xmlns:a16="http://schemas.microsoft.com/office/drawing/2014/main" id="{8CFB3674-431C-F94A-8727-C9C98640DFEB}"/>
              </a:ext>
            </a:extLst>
          </p:cNvPr>
          <p:cNvSpPr/>
          <p:nvPr userDrawn="1"/>
        </p:nvSpPr>
        <p:spPr>
          <a:xfrm>
            <a:off x="7665119" y="309863"/>
            <a:ext cx="869466" cy="288539"/>
          </a:xfrm>
          <a:prstGeom prst="rect">
            <a:avLst/>
          </a:prstGeom>
          <a:noFill/>
        </p:spPr>
        <p:txBody>
          <a:bodyPr wrap="none" lIns="68561" tIns="34289" rIns="68561" bIns="34289">
            <a:spAutoFit/>
          </a:bodyPr>
          <a:lstStyle/>
          <a:p>
            <a:pPr algn="ctr" defTabSz="685579"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484798"/>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579"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Tree>
    <p:extLst>
      <p:ext uri="{BB962C8B-B14F-4D97-AF65-F5344CB8AC3E}">
        <p14:creationId xmlns:p14="http://schemas.microsoft.com/office/powerpoint/2010/main" val="19520523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866" indent="0" algn="ctr">
              <a:buNone/>
              <a:defRPr sz="1500"/>
            </a:lvl2pPr>
            <a:lvl3pPr marL="685732" indent="0" algn="ctr">
              <a:buNone/>
              <a:defRPr sz="1400"/>
            </a:lvl3pPr>
            <a:lvl4pPr marL="1028598" indent="0" algn="ctr">
              <a:buNone/>
              <a:defRPr sz="1200"/>
            </a:lvl4pPr>
            <a:lvl5pPr marL="1371464" indent="0" algn="ctr">
              <a:buNone/>
              <a:defRPr sz="1200"/>
            </a:lvl5pPr>
            <a:lvl6pPr marL="1714331" indent="0" algn="ctr">
              <a:buNone/>
              <a:defRPr sz="1200"/>
            </a:lvl6pPr>
            <a:lvl7pPr marL="2057195" indent="0" algn="ctr">
              <a:buNone/>
              <a:defRPr sz="1200"/>
            </a:lvl7pPr>
            <a:lvl8pPr marL="2400060" indent="0" algn="ctr">
              <a:buNone/>
              <a:defRPr sz="1200"/>
            </a:lvl8pPr>
            <a:lvl9pPr marL="2742926" indent="0" algn="ctr">
              <a:buNone/>
              <a:defRPr sz="1200"/>
            </a:lvl9pPr>
          </a:lstStyle>
          <a:p>
            <a:r>
              <a:rPr kumimoji="1" lang="zh-CN" altLang="en-US" dirty="0"/>
              <a:t>单击此处编辑母版副标题样式</a:t>
            </a: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rtlCol="0" anchor="ctr"/>
          <a:lstStyle/>
          <a:p>
            <a:pPr algn="ctr" defTabSz="685732"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14846" y="67963"/>
            <a:ext cx="1785582" cy="288539"/>
          </a:xfrm>
          <a:prstGeom prst="rect">
            <a:avLst/>
          </a:prstGeom>
          <a:noFill/>
        </p:spPr>
        <p:txBody>
          <a:bodyPr wrap="none" lIns="68574" tIns="34289" rIns="68574" bIns="34289" rtlCol="0">
            <a:spAutoFit/>
          </a:bodyPr>
          <a:lstStyle/>
          <a:p>
            <a:pPr algn="r" defTabSz="685732"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32"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5732"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5732"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18538861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878" y="40616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rtlCol="0" anchor="ctr"/>
          <a:lstStyle/>
          <a:p>
            <a:pPr algn="ctr" defTabSz="685732"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072"/>
            <a:ext cx="7886700" cy="3440021"/>
          </a:xfrm>
        </p:spPr>
        <p:txBody>
          <a:bodyPr/>
          <a:lstStyle>
            <a:lvl1pPr marL="270248" indent="-270248">
              <a:lnSpc>
                <a:spcPct val="100000"/>
              </a:lnSpc>
              <a:spcBef>
                <a:spcPts val="450"/>
              </a:spcBef>
              <a:buFont typeface="Wingdings" pitchFamily="2" charset="2"/>
              <a:buChar char="Ø"/>
              <a:tabLst/>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a:xfrm>
            <a:off x="148001" y="4866978"/>
            <a:ext cx="2057400" cy="273844"/>
          </a:xfrm>
          <a:prstGeom prst="rect">
            <a:avLst/>
          </a:prstGeom>
        </p:spPr>
        <p:txBody>
          <a:bodyPr/>
          <a:lstStyle/>
          <a:p>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a:xfrm>
            <a:off x="3028950" y="4866978"/>
            <a:ext cx="3086100" cy="273844"/>
          </a:xfrm>
          <a:prstGeom prst="rect">
            <a:avLst/>
          </a:prstGeom>
        </p:spPr>
        <p:txBody>
          <a:bodyPr/>
          <a:lstStyle/>
          <a:p>
            <a:r>
              <a:rPr kumimoji="1" lang="zh-CN" altLang="en-US" dirty="0">
                <a:solidFill>
                  <a:prstClr val="white">
                    <a:lumMod val="65000"/>
                  </a:prstClr>
                </a:solidFill>
              </a:rPr>
              <a:t>引自：</a:t>
            </a:r>
            <a:r>
              <a:rPr kumimoji="1" lang="en-US" altLang="zh-CN" dirty="0">
                <a:solidFill>
                  <a:prstClr val="white">
                    <a:lumMod val="65000"/>
                  </a:prstClr>
                </a:solidFill>
              </a:rPr>
              <a:t>XXXXX</a:t>
            </a:r>
            <a:r>
              <a:rPr kumimoji="1" lang="zh-CN" altLang="en-US" dirty="0">
                <a:solidFill>
                  <a:prstClr val="white">
                    <a:lumMod val="65000"/>
                  </a:prstClr>
                </a:solidFill>
              </a:rPr>
              <a:t>（如果需要）</a:t>
            </a: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a:xfrm>
            <a:off x="6515111" y="4866978"/>
            <a:ext cx="2489753" cy="273844"/>
          </a:xfrm>
          <a:prstGeom prst="rect">
            <a:avLst/>
          </a:prstGeom>
        </p:spPr>
        <p:txBody>
          <a:bodyPr/>
          <a:lstStyle/>
          <a:p>
            <a:fld id="{8D4D1E41-7A09-AB4A-A4E1-09765ADA2698}" type="slidenum">
              <a:rPr kumimoji="1" lang="zh-CN" altLang="en-US" smtClean="0">
                <a:solidFill>
                  <a:prstClr val="white">
                    <a:lumMod val="65000"/>
                  </a:prstClr>
                </a:solidFill>
              </a:rPr>
              <a:pPr/>
              <a:t>‹#›</a:t>
            </a:fld>
            <a:endParaRPr kumimoji="1" lang="zh-CN" altLang="en-US" dirty="0">
              <a:solidFill>
                <a:prstClr val="white">
                  <a:lumMod val="6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9" y="633170"/>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085"/>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69ABA2F-7A98-FE44-912C-23CCE000584E}"/>
              </a:ext>
            </a:extLst>
          </p:cNvPr>
          <p:cNvGrpSpPr/>
          <p:nvPr userDrawn="1"/>
        </p:nvGrpSpPr>
        <p:grpSpPr>
          <a:xfrm>
            <a:off x="7749100" y="319984"/>
            <a:ext cx="695780" cy="276998"/>
            <a:chOff x="1113126" y="809213"/>
            <a:chExt cx="2133357" cy="523762"/>
          </a:xfrm>
          <a:solidFill>
            <a:schemeClr val="bg1">
              <a:lumMod val="75000"/>
            </a:schemeClr>
          </a:solidFill>
        </p:grpSpPr>
        <p:sp>
          <p:nvSpPr>
            <p:cNvPr id="66" name="椭圆 65">
              <a:extLst>
                <a:ext uri="{FF2B5EF4-FFF2-40B4-BE49-F238E27FC236}">
                  <a16:creationId xmlns:a16="http://schemas.microsoft.com/office/drawing/2014/main" id="{5034F0ED-7F0F-A647-8634-57EC9EDD725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eaLnBrk="1" fontAlgn="auto" hangingPunct="1">
                <a:spcBef>
                  <a:spcPts val="0"/>
                </a:spcBef>
                <a:spcAft>
                  <a:spcPts val="0"/>
                </a:spcAft>
              </a:pPr>
              <a:endParaRPr kumimoji="1" lang="zh-CN" altLang="en-US" sz="1400">
                <a:solidFill>
                  <a:prstClr val="white"/>
                </a:solidFill>
              </a:endParaRPr>
            </a:p>
          </p:txBody>
        </p:sp>
        <p:sp>
          <p:nvSpPr>
            <p:cNvPr id="67" name="椭圆 66">
              <a:extLst>
                <a:ext uri="{FF2B5EF4-FFF2-40B4-BE49-F238E27FC236}">
                  <a16:creationId xmlns:a16="http://schemas.microsoft.com/office/drawing/2014/main" id="{D081D63E-0DB7-F145-BD48-A7D925A7179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eaLnBrk="1" fontAlgn="auto" hangingPunct="1">
                <a:spcBef>
                  <a:spcPts val="0"/>
                </a:spcBef>
                <a:spcAft>
                  <a:spcPts val="0"/>
                </a:spcAft>
              </a:pPr>
              <a:endParaRPr kumimoji="1" lang="zh-CN" altLang="en-US" sz="1400">
                <a:solidFill>
                  <a:prstClr val="white"/>
                </a:solidFill>
              </a:endParaRPr>
            </a:p>
          </p:txBody>
        </p:sp>
        <p:sp>
          <p:nvSpPr>
            <p:cNvPr id="68" name="椭圆 67">
              <a:extLst>
                <a:ext uri="{FF2B5EF4-FFF2-40B4-BE49-F238E27FC236}">
                  <a16:creationId xmlns:a16="http://schemas.microsoft.com/office/drawing/2014/main" id="{DE68830E-1F7F-B045-A86E-6FF9C25B8D77}"/>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86747901-9919-AD4B-8F5D-A15F9E1E169D}"/>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eaLnBrk="1" fontAlgn="auto" hangingPunct="1">
                <a:spcBef>
                  <a:spcPts val="0"/>
                </a:spcBef>
                <a:spcAft>
                  <a:spcPts val="0"/>
                </a:spcAft>
              </a:pPr>
              <a:endParaRPr kumimoji="1" lang="zh-CN" altLang="en-US" sz="1400">
                <a:solidFill>
                  <a:prstClr val="white"/>
                </a:solidFill>
              </a:endParaRPr>
            </a:p>
          </p:txBody>
        </p:sp>
      </p:grpSp>
      <p:sp>
        <p:nvSpPr>
          <p:cNvPr id="70" name="矩形 69">
            <a:extLst>
              <a:ext uri="{FF2B5EF4-FFF2-40B4-BE49-F238E27FC236}">
                <a16:creationId xmlns:a16="http://schemas.microsoft.com/office/drawing/2014/main" id="{2BB61636-6036-1C48-82CA-04EB1597C9CC}"/>
              </a:ext>
            </a:extLst>
          </p:cNvPr>
          <p:cNvSpPr/>
          <p:nvPr userDrawn="1"/>
        </p:nvSpPr>
        <p:spPr>
          <a:xfrm>
            <a:off x="7665119" y="309854"/>
            <a:ext cx="869466" cy="288539"/>
          </a:xfrm>
          <a:prstGeom prst="rect">
            <a:avLst/>
          </a:prstGeom>
          <a:noFill/>
        </p:spPr>
        <p:txBody>
          <a:bodyPr wrap="none" lIns="68574" tIns="34289" rIns="68574" bIns="34289">
            <a:spAutoFit/>
          </a:bodyPr>
          <a:lstStyle/>
          <a:p>
            <a:pPr algn="ctr" defTabSz="685732"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36589" y="475894"/>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Tree>
    <p:extLst>
      <p:ext uri="{BB962C8B-B14F-4D97-AF65-F5344CB8AC3E}">
        <p14:creationId xmlns:p14="http://schemas.microsoft.com/office/powerpoint/2010/main" val="20719969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a:xfrm>
            <a:off x="119024" y="4873515"/>
            <a:ext cx="2057400" cy="273844"/>
          </a:xfrm>
          <a:prstGeom prst="rect">
            <a:avLst/>
          </a:prstGeom>
        </p:spPr>
        <p:txBody>
          <a:bodyPr/>
          <a:lstStyle/>
          <a:p>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a:xfrm>
            <a:off x="3028950" y="4873515"/>
            <a:ext cx="3086100" cy="273844"/>
          </a:xfrm>
          <a:prstGeom prst="rect">
            <a:avLst/>
          </a:prstGeom>
        </p:spPr>
        <p:txBody>
          <a:bodyPr/>
          <a:lstStyle/>
          <a:p>
            <a:r>
              <a:rPr kumimoji="1" lang="zh-CN" altLang="en-US">
                <a:solidFill>
                  <a:prstClr val="white">
                    <a:lumMod val="65000"/>
                  </a:prstClr>
                </a:solidFill>
              </a:rPr>
              <a:t>引自：</a:t>
            </a:r>
            <a:r>
              <a:rPr kumimoji="1" lang="en-US" altLang="zh-CN">
                <a:solidFill>
                  <a:prstClr val="white">
                    <a:lumMod val="65000"/>
                  </a:prstClr>
                </a:solidFill>
              </a:rPr>
              <a:t>XXXXX</a:t>
            </a:r>
            <a:r>
              <a:rPr kumimoji="1" lang="zh-CN" altLang="en-US">
                <a:solidFill>
                  <a:prstClr val="white">
                    <a:lumMod val="65000"/>
                  </a:prstClr>
                </a:solidFill>
              </a:rPr>
              <a:t>（如果需要）</a:t>
            </a: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a:xfrm>
            <a:off x="6457954" y="4873515"/>
            <a:ext cx="2489753" cy="273844"/>
          </a:xfrm>
          <a:prstGeom prst="rect">
            <a:avLst/>
          </a:prstGeom>
        </p:spPr>
        <p:txBody>
          <a:bodyPr/>
          <a:lstStyle/>
          <a:p>
            <a:fld id="{8D4D1E41-7A09-AB4A-A4E1-09765ADA2698}" type="slidenum">
              <a:rPr kumimoji="1" lang="zh-CN" altLang="en-US" smtClean="0">
                <a:solidFill>
                  <a:prstClr val="white">
                    <a:lumMod val="65000"/>
                  </a:prstClr>
                </a:solidFill>
              </a:rPr>
              <a:pPr/>
              <a:t>‹#›</a:t>
            </a:fld>
            <a:endParaRPr kumimoji="1" lang="zh-CN" altLang="en-US">
              <a:solidFill>
                <a:prstClr val="white">
                  <a:lumMod val="6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878" y="415070"/>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rtlCol="0" anchor="ctr"/>
          <a:lstStyle/>
          <a:p>
            <a:pPr algn="ctr" defTabSz="685732"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3"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9" y="633170"/>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085"/>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818B453-CEDC-BA4A-9983-86BF161F6CCA}"/>
              </a:ext>
            </a:extLst>
          </p:cNvPr>
          <p:cNvGrpSpPr/>
          <p:nvPr userDrawn="1"/>
        </p:nvGrpSpPr>
        <p:grpSpPr>
          <a:xfrm>
            <a:off x="7749100" y="319984"/>
            <a:ext cx="695780" cy="276998"/>
            <a:chOff x="1113126" y="809213"/>
            <a:chExt cx="2133357" cy="523762"/>
          </a:xfrm>
          <a:solidFill>
            <a:schemeClr val="bg1">
              <a:lumMod val="75000"/>
            </a:schemeClr>
          </a:solidFill>
        </p:grpSpPr>
        <p:sp>
          <p:nvSpPr>
            <p:cNvPr id="35" name="椭圆 34">
              <a:extLst>
                <a:ext uri="{FF2B5EF4-FFF2-40B4-BE49-F238E27FC236}">
                  <a16:creationId xmlns:a16="http://schemas.microsoft.com/office/drawing/2014/main" id="{DAFA7D0A-E7A1-5C48-B099-DF96D6B6DE63}"/>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eaLnBrk="1" fontAlgn="auto" hangingPunct="1">
                <a:spcBef>
                  <a:spcPts val="0"/>
                </a:spcBef>
                <a:spcAft>
                  <a:spcPts val="0"/>
                </a:spcAft>
              </a:pPr>
              <a:endParaRPr kumimoji="1" lang="zh-CN" altLang="en-US" sz="1400">
                <a:solidFill>
                  <a:prstClr val="white"/>
                </a:solidFill>
              </a:endParaRPr>
            </a:p>
          </p:txBody>
        </p:sp>
        <p:sp>
          <p:nvSpPr>
            <p:cNvPr id="36" name="椭圆 35">
              <a:extLst>
                <a:ext uri="{FF2B5EF4-FFF2-40B4-BE49-F238E27FC236}">
                  <a16:creationId xmlns:a16="http://schemas.microsoft.com/office/drawing/2014/main" id="{75839B81-B3A4-5643-94B7-D8D3506763F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eaLnBrk="1" fontAlgn="auto" hangingPunct="1">
                <a:spcBef>
                  <a:spcPts val="0"/>
                </a:spcBef>
                <a:spcAft>
                  <a:spcPts val="0"/>
                </a:spcAft>
              </a:pPr>
              <a:endParaRPr kumimoji="1" lang="zh-CN" altLang="en-US" sz="1400">
                <a:solidFill>
                  <a:prstClr val="white"/>
                </a:solidFill>
              </a:endParaRPr>
            </a:p>
          </p:txBody>
        </p:sp>
        <p:sp>
          <p:nvSpPr>
            <p:cNvPr id="37" name="椭圆 36">
              <a:extLst>
                <a:ext uri="{FF2B5EF4-FFF2-40B4-BE49-F238E27FC236}">
                  <a16:creationId xmlns:a16="http://schemas.microsoft.com/office/drawing/2014/main" id="{5772B792-8E6B-4243-BB2D-857BC0580481}"/>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eaLnBrk="1" fontAlgn="auto" hangingPunct="1">
                <a:spcBef>
                  <a:spcPts val="0"/>
                </a:spcBef>
                <a:spcAft>
                  <a:spcPts val="0"/>
                </a:spcAft>
              </a:pPr>
              <a:endParaRPr kumimoji="1" lang="zh-CN" altLang="en-US" sz="1400">
                <a:solidFill>
                  <a:prstClr val="white"/>
                </a:solidFill>
              </a:endParaRPr>
            </a:p>
          </p:txBody>
        </p:sp>
        <p:sp>
          <p:nvSpPr>
            <p:cNvPr id="38" name="椭圆 37">
              <a:extLst>
                <a:ext uri="{FF2B5EF4-FFF2-40B4-BE49-F238E27FC236}">
                  <a16:creationId xmlns:a16="http://schemas.microsoft.com/office/drawing/2014/main" id="{C89D76EF-03E9-1D43-A563-9DC7302C7F5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eaLnBrk="1" fontAlgn="auto" hangingPunct="1">
                <a:spcBef>
                  <a:spcPts val="0"/>
                </a:spcBef>
                <a:spcAft>
                  <a:spcPts val="0"/>
                </a:spcAft>
              </a:pPr>
              <a:endParaRPr kumimoji="1" lang="zh-CN" altLang="en-US" sz="1400">
                <a:solidFill>
                  <a:prstClr val="white"/>
                </a:solidFill>
              </a:endParaRPr>
            </a:p>
          </p:txBody>
        </p:sp>
      </p:grpSp>
      <p:sp>
        <p:nvSpPr>
          <p:cNvPr id="39" name="矩形 38">
            <a:extLst>
              <a:ext uri="{FF2B5EF4-FFF2-40B4-BE49-F238E27FC236}">
                <a16:creationId xmlns:a16="http://schemas.microsoft.com/office/drawing/2014/main" id="{8CFB3674-431C-F94A-8727-C9C98640DFEB}"/>
              </a:ext>
            </a:extLst>
          </p:cNvPr>
          <p:cNvSpPr/>
          <p:nvPr userDrawn="1"/>
        </p:nvSpPr>
        <p:spPr>
          <a:xfrm>
            <a:off x="7665119" y="309854"/>
            <a:ext cx="869466" cy="288539"/>
          </a:xfrm>
          <a:prstGeom prst="rect">
            <a:avLst/>
          </a:prstGeom>
          <a:noFill/>
        </p:spPr>
        <p:txBody>
          <a:bodyPr wrap="none" lIns="68574" tIns="34289" rIns="68574" bIns="34289">
            <a:spAutoFit/>
          </a:bodyPr>
          <a:lstStyle/>
          <a:p>
            <a:pPr algn="ctr" defTabSz="685732"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484798"/>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32"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Tree>
    <p:extLst>
      <p:ext uri="{BB962C8B-B14F-4D97-AF65-F5344CB8AC3E}">
        <p14:creationId xmlns:p14="http://schemas.microsoft.com/office/powerpoint/2010/main" val="12894785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97C75-78EB-4043-953B-95F867F42CE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421C1163-5F70-9046-86B2-81951DCE1A9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dirty="0"/>
              <a:t>单击此处编辑母版副标题样式</a:t>
            </a:r>
          </a:p>
        </p:txBody>
      </p:sp>
      <p:sp>
        <p:nvSpPr>
          <p:cNvPr id="7" name="矩形 6">
            <a:extLst>
              <a:ext uri="{FF2B5EF4-FFF2-40B4-BE49-F238E27FC236}">
                <a16:creationId xmlns:a16="http://schemas.microsoft.com/office/drawing/2014/main" id="{B6F9E280-F138-8142-8DB1-324EA9F38324}"/>
              </a:ext>
            </a:extLst>
          </p:cNvPr>
          <p:cNvSpPr/>
          <p:nvPr userDrawn="1"/>
        </p:nvSpPr>
        <p:spPr>
          <a:xfrm>
            <a:off x="-7455" y="-6470"/>
            <a:ext cx="6980627" cy="425858"/>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eaLnBrk="1" fontAlgn="auto" hangingPunct="1">
              <a:spcBef>
                <a:spcPts val="0"/>
              </a:spcBef>
              <a:spcAft>
                <a:spcPts val="0"/>
              </a:spcAft>
            </a:pPr>
            <a:r>
              <a:rPr lang="zh-CN" altLang="en-US" sz="2100" spc="450" dirty="0">
                <a:solidFill>
                  <a:prstClr val="white"/>
                </a:solidFill>
                <a:latin typeface="微软雅黑" panose="020B0503020204020204" pitchFamily="34" charset="-122"/>
                <a:ea typeface="微软雅黑" panose="020B0503020204020204" pitchFamily="34" charset="-122"/>
              </a:rPr>
              <a:t>计算机网络</a:t>
            </a:r>
          </a:p>
        </p:txBody>
      </p:sp>
      <p:sp>
        <p:nvSpPr>
          <p:cNvPr id="9" name="文本框 8">
            <a:extLst>
              <a:ext uri="{FF2B5EF4-FFF2-40B4-BE49-F238E27FC236}">
                <a16:creationId xmlns:a16="http://schemas.microsoft.com/office/drawing/2014/main" id="{56DF02C2-66E0-594F-914D-47F0EC7AA666}"/>
              </a:ext>
            </a:extLst>
          </p:cNvPr>
          <p:cNvSpPr txBox="1"/>
          <p:nvPr userDrawn="1"/>
        </p:nvSpPr>
        <p:spPr>
          <a:xfrm>
            <a:off x="7136484" y="67959"/>
            <a:ext cx="1763944" cy="284693"/>
          </a:xfrm>
          <a:prstGeom prst="rect">
            <a:avLst/>
          </a:prstGeom>
          <a:noFill/>
        </p:spPr>
        <p:txBody>
          <a:bodyPr wrap="none" lIns="68580" tIns="34290" rIns="68580" bIns="34290" rtlCol="0">
            <a:spAutoFit/>
          </a:bodyPr>
          <a:lstStyle/>
          <a:p>
            <a:pPr algn="r" defTabSz="685800" eaLnBrk="1" fontAlgn="auto" hangingPunct="1">
              <a:spcBef>
                <a:spcPts val="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众筹</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网络</a:t>
            </a:r>
            <a:r>
              <a:rPr lang="en-US" altLang="zh-CN" sz="1400" spc="450" dirty="0">
                <a:solidFill>
                  <a:srgbClr val="5B307E"/>
                </a:solidFill>
                <a:latin typeface="微软雅黑" panose="020B0503020204020204" pitchFamily="34" charset="-122"/>
                <a:ea typeface="微软雅黑" panose="020B0503020204020204" pitchFamily="34" charset="-122"/>
              </a:rPr>
              <a:t>·</a:t>
            </a:r>
            <a:r>
              <a:rPr lang="zh-CN" altLang="en-US" sz="1400" spc="450" dirty="0">
                <a:solidFill>
                  <a:srgbClr val="5B307E"/>
                </a:solidFill>
                <a:latin typeface="微软雅黑" panose="020B0503020204020204" pitchFamily="34" charset="-122"/>
                <a:ea typeface="微软雅黑" panose="020B0503020204020204" pitchFamily="34" charset="-122"/>
              </a:rPr>
              <a:t>分享</a:t>
            </a:r>
          </a:p>
        </p:txBody>
      </p:sp>
      <p:grpSp>
        <p:nvGrpSpPr>
          <p:cNvPr id="26" name="组合 25">
            <a:extLst>
              <a:ext uri="{FF2B5EF4-FFF2-40B4-BE49-F238E27FC236}">
                <a16:creationId xmlns:a16="http://schemas.microsoft.com/office/drawing/2014/main" id="{8AB2E87B-2061-474F-BD6B-FFB3E5285CE9}"/>
              </a:ext>
            </a:extLst>
          </p:cNvPr>
          <p:cNvGrpSpPr/>
          <p:nvPr userDrawn="1"/>
        </p:nvGrpSpPr>
        <p:grpSpPr>
          <a:xfrm>
            <a:off x="3578828" y="4484565"/>
            <a:ext cx="2025457" cy="587340"/>
            <a:chOff x="4858653" y="5979422"/>
            <a:chExt cx="2700610" cy="783120"/>
          </a:xfrm>
        </p:grpSpPr>
        <p:grpSp>
          <p:nvGrpSpPr>
            <p:cNvPr id="24" name="组合 23">
              <a:extLst>
                <a:ext uri="{FF2B5EF4-FFF2-40B4-BE49-F238E27FC236}">
                  <a16:creationId xmlns:a16="http://schemas.microsoft.com/office/drawing/2014/main" id="{ABB9B9B8-F63F-5C48-98A1-BF8860F585BF}"/>
                </a:ext>
              </a:extLst>
            </p:cNvPr>
            <p:cNvGrpSpPr/>
            <p:nvPr userDrawn="1"/>
          </p:nvGrpSpPr>
          <p:grpSpPr>
            <a:xfrm>
              <a:off x="4858653" y="5979422"/>
              <a:ext cx="867188" cy="742053"/>
              <a:chOff x="901977" y="761321"/>
              <a:chExt cx="1281319" cy="1139058"/>
            </a:xfrm>
          </p:grpSpPr>
          <p:sp>
            <p:nvSpPr>
              <p:cNvPr id="10" name="矩形 9">
                <a:extLst>
                  <a:ext uri="{FF2B5EF4-FFF2-40B4-BE49-F238E27FC236}">
                    <a16:creationId xmlns:a16="http://schemas.microsoft.com/office/drawing/2014/main" id="{D1B680A8-BC74-BA43-BB0D-C8F8C7B77C8F}"/>
                  </a:ext>
                </a:extLst>
              </p:cNvPr>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dirty="0">
                  <a:solidFill>
                    <a:srgbClr val="5C307E"/>
                  </a:solidFill>
                </a:endParaRPr>
              </a:p>
            </p:txBody>
          </p:sp>
          <p:grpSp>
            <p:nvGrpSpPr>
              <p:cNvPr id="11" name="组合 10">
                <a:extLst>
                  <a:ext uri="{FF2B5EF4-FFF2-40B4-BE49-F238E27FC236}">
                    <a16:creationId xmlns:a16="http://schemas.microsoft.com/office/drawing/2014/main" id="{3F50F50E-8A90-104F-B899-DE9D869B8A5F}"/>
                  </a:ext>
                </a:extLst>
              </p:cNvPr>
              <p:cNvGrpSpPr/>
              <p:nvPr userDrawn="1"/>
            </p:nvGrpSpPr>
            <p:grpSpPr>
              <a:xfrm>
                <a:off x="1031055" y="907676"/>
                <a:ext cx="1013957" cy="853426"/>
                <a:chOff x="1368170" y="664579"/>
                <a:chExt cx="550582" cy="439737"/>
              </a:xfrm>
              <a:solidFill>
                <a:schemeClr val="bg1"/>
              </a:solidFill>
            </p:grpSpPr>
            <p:sp>
              <p:nvSpPr>
                <p:cNvPr id="12" name="Freeform 1">
                  <a:extLst>
                    <a:ext uri="{FF2B5EF4-FFF2-40B4-BE49-F238E27FC236}">
                      <a16:creationId xmlns:a16="http://schemas.microsoft.com/office/drawing/2014/main" id="{D5F846F9-652E-1B4D-9692-FE9281D20E9C}"/>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3" name="Freeform 2">
                  <a:extLst>
                    <a:ext uri="{FF2B5EF4-FFF2-40B4-BE49-F238E27FC236}">
                      <a16:creationId xmlns:a16="http://schemas.microsoft.com/office/drawing/2014/main" id="{29E72527-4F98-5C42-A871-1F1811E8F11A}"/>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3">
                  <a:extLst>
                    <a:ext uri="{FF2B5EF4-FFF2-40B4-BE49-F238E27FC236}">
                      <a16:creationId xmlns:a16="http://schemas.microsoft.com/office/drawing/2014/main" id="{E5209C47-8580-2040-BA4C-C66647BCADD2}"/>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4">
                  <a:extLst>
                    <a:ext uri="{FF2B5EF4-FFF2-40B4-BE49-F238E27FC236}">
                      <a16:creationId xmlns:a16="http://schemas.microsoft.com/office/drawing/2014/main" id="{8D752D59-1EE5-1646-B01E-BA47AB38FFE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5">
                  <a:extLst>
                    <a:ext uri="{FF2B5EF4-FFF2-40B4-BE49-F238E27FC236}">
                      <a16:creationId xmlns:a16="http://schemas.microsoft.com/office/drawing/2014/main" id="{736C1717-3251-C843-B909-26D88513A992}"/>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6">
                  <a:extLst>
                    <a:ext uri="{FF2B5EF4-FFF2-40B4-BE49-F238E27FC236}">
                      <a16:creationId xmlns:a16="http://schemas.microsoft.com/office/drawing/2014/main" id="{A3B338F7-55A4-4740-9066-F03D0DE3B4C8}"/>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7">
                  <a:extLst>
                    <a:ext uri="{FF2B5EF4-FFF2-40B4-BE49-F238E27FC236}">
                      <a16:creationId xmlns:a16="http://schemas.microsoft.com/office/drawing/2014/main" id="{4141CE36-498C-CB43-8361-06B6ABAF9EAA}"/>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8">
                  <a:extLst>
                    <a:ext uri="{FF2B5EF4-FFF2-40B4-BE49-F238E27FC236}">
                      <a16:creationId xmlns:a16="http://schemas.microsoft.com/office/drawing/2014/main" id="{8C0DB147-A359-BD41-A434-9663F54133EF}"/>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9">
                  <a:extLst>
                    <a:ext uri="{FF2B5EF4-FFF2-40B4-BE49-F238E27FC236}">
                      <a16:creationId xmlns:a16="http://schemas.microsoft.com/office/drawing/2014/main" id="{C6F23298-B6AB-BA43-B481-2717E0BC3632}"/>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10">
                  <a:extLst>
                    <a:ext uri="{FF2B5EF4-FFF2-40B4-BE49-F238E27FC236}">
                      <a16:creationId xmlns:a16="http://schemas.microsoft.com/office/drawing/2014/main" id="{358E77EF-FA74-0941-A231-8FD607054BB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2" name="Freeform 11">
                  <a:extLst>
                    <a:ext uri="{FF2B5EF4-FFF2-40B4-BE49-F238E27FC236}">
                      <a16:creationId xmlns:a16="http://schemas.microsoft.com/office/drawing/2014/main" id="{C4AC1E84-A6C9-AC43-8829-ADA26407D647}"/>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sp>
          <p:nvSpPr>
            <p:cNvPr id="25" name="文本框 24">
              <a:extLst>
                <a:ext uri="{FF2B5EF4-FFF2-40B4-BE49-F238E27FC236}">
                  <a16:creationId xmlns:a16="http://schemas.microsoft.com/office/drawing/2014/main" id="{C343F0B3-495F-9444-816E-38B2C9F55C5E}"/>
                </a:ext>
              </a:extLst>
            </p:cNvPr>
            <p:cNvSpPr txBox="1"/>
            <p:nvPr userDrawn="1"/>
          </p:nvSpPr>
          <p:spPr>
            <a:xfrm>
              <a:off x="5731412" y="5979422"/>
              <a:ext cx="1827851" cy="783120"/>
            </a:xfrm>
            <a:prstGeom prst="rect">
              <a:avLst/>
            </a:prstGeom>
            <a:noFill/>
          </p:spPr>
          <p:txBody>
            <a:bodyPr wrap="none" rtlCol="0">
              <a:spAutoFit/>
            </a:bodyPr>
            <a:lstStyle/>
            <a:p>
              <a:pPr algn="ctr" defTabSz="685800"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计算机网络</a:t>
              </a:r>
              <a:endParaRPr lang="en-US" altLang="zh-CN" sz="1400" spc="450" dirty="0">
                <a:solidFill>
                  <a:srgbClr val="5B307E"/>
                </a:solidFill>
                <a:latin typeface="微软雅黑" panose="020B0503020204020204" pitchFamily="34" charset="-122"/>
                <a:ea typeface="微软雅黑" panose="020B0503020204020204" pitchFamily="34" charset="-122"/>
              </a:endParaRPr>
            </a:p>
            <a:p>
              <a:pPr algn="ctr" defTabSz="685800" eaLnBrk="1" fontAlgn="auto" hangingPunct="1">
                <a:spcBef>
                  <a:spcPts val="450"/>
                </a:spcBef>
                <a:spcAft>
                  <a:spcPts val="0"/>
                </a:spcAft>
              </a:pPr>
              <a:r>
                <a:rPr lang="zh-CN" altLang="en-US" sz="1400" spc="450" dirty="0">
                  <a:solidFill>
                    <a:srgbClr val="5B307E"/>
                  </a:solidFill>
                  <a:latin typeface="微软雅黑" panose="020B0503020204020204" pitchFamily="34" charset="-122"/>
                  <a:ea typeface="微软雅黑" panose="020B0503020204020204" pitchFamily="34" charset="-122"/>
                </a:rPr>
                <a:t>教案社区</a:t>
              </a:r>
            </a:p>
          </p:txBody>
        </p:sp>
      </p:grpSp>
    </p:spTree>
    <p:extLst>
      <p:ext uri="{BB962C8B-B14F-4D97-AF65-F5344CB8AC3E}">
        <p14:creationId xmlns:p14="http://schemas.microsoft.com/office/powerpoint/2010/main" val="12312650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FBB5D1D6-FEDC-364E-ADD0-80C842FD6986}"/>
              </a:ext>
            </a:extLst>
          </p:cNvPr>
          <p:cNvSpPr/>
          <p:nvPr userDrawn="1"/>
        </p:nvSpPr>
        <p:spPr>
          <a:xfrm>
            <a:off x="500874" y="406166"/>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eaLnBrk="1" fontAlgn="auto" hangingPunct="1">
              <a:spcBef>
                <a:spcPts val="0"/>
              </a:spcBef>
              <a:spcAft>
                <a:spcPts val="0"/>
              </a:spcAft>
            </a:pPr>
            <a:endParaRPr kumimoji="1" lang="zh-CN" altLang="en-US" sz="1400" dirty="0">
              <a:solidFill>
                <a:srgbClr val="5C307E"/>
              </a:solidFill>
            </a:endParaRPr>
          </a:p>
        </p:txBody>
      </p:sp>
      <p:sp>
        <p:nvSpPr>
          <p:cNvPr id="2" name="标题 1">
            <a:extLst>
              <a:ext uri="{FF2B5EF4-FFF2-40B4-BE49-F238E27FC236}">
                <a16:creationId xmlns:a16="http://schemas.microsoft.com/office/drawing/2014/main" id="{223457C5-5D0E-4F46-9D0B-7EA2985DFFE7}"/>
              </a:ext>
            </a:extLst>
          </p:cNvPr>
          <p:cNvSpPr>
            <a:spLocks noGrp="1"/>
          </p:cNvSpPr>
          <p:nvPr>
            <p:ph type="title"/>
          </p:nvPr>
        </p:nvSpPr>
        <p:spPr/>
        <p:txBody>
          <a:bodyPr>
            <a:normAutofit/>
          </a:bodyPr>
          <a:lstStyle>
            <a:lvl1pPr>
              <a:defRPr sz="3000"/>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D2FA45BE-434F-B44C-99F8-C563AC076A02}"/>
              </a:ext>
            </a:extLst>
          </p:cNvPr>
          <p:cNvSpPr>
            <a:spLocks noGrp="1"/>
          </p:cNvSpPr>
          <p:nvPr>
            <p:ph idx="1"/>
          </p:nvPr>
        </p:nvSpPr>
        <p:spPr>
          <a:xfrm>
            <a:off x="628650" y="1133068"/>
            <a:ext cx="7886700" cy="3440021"/>
          </a:xfrm>
        </p:spPr>
        <p:txBody>
          <a:bodyPr/>
          <a:lstStyle>
            <a:lvl1pPr marL="270272" indent="-270272">
              <a:lnSpc>
                <a:spcPct val="100000"/>
              </a:lnSpc>
              <a:spcBef>
                <a:spcPts val="450"/>
              </a:spcBef>
              <a:buFont typeface="Wingdings" pitchFamily="2" charset="2"/>
              <a:buChar char="Ø"/>
              <a:tabLst/>
              <a:defRPr/>
            </a:lvl1pPr>
            <a:lvl2pPr>
              <a:lnSpc>
                <a:spcPct val="100000"/>
              </a:lnSpc>
              <a:spcBef>
                <a:spcPts val="450"/>
              </a:spcBef>
              <a:buFont typeface="Arial" panose="020B0604020202020204" pitchFamily="34" charset="0"/>
              <a:buChar char="•"/>
              <a:defRPr/>
            </a:lvl2pPr>
            <a:lvl3pPr>
              <a:lnSpc>
                <a:spcPct val="100000"/>
              </a:lnSpc>
              <a:spcBef>
                <a:spcPts val="450"/>
              </a:spcBef>
              <a:defRPr/>
            </a:lvl3pPr>
            <a:lvl4pPr>
              <a:lnSpc>
                <a:spcPct val="100000"/>
              </a:lnSpc>
              <a:spcBef>
                <a:spcPts val="450"/>
              </a:spcBef>
              <a:defRPr/>
            </a:lvl4pPr>
            <a:lvl5pPr>
              <a:lnSpc>
                <a:spcPct val="100000"/>
              </a:lnSpc>
              <a:spcBef>
                <a:spcPts val="45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5A1C8C13-A111-E44B-BB6E-32C9AFF870A6}"/>
              </a:ext>
            </a:extLst>
          </p:cNvPr>
          <p:cNvSpPr>
            <a:spLocks noGrp="1"/>
          </p:cNvSpPr>
          <p:nvPr>
            <p:ph type="dt" sz="half" idx="10"/>
          </p:nvPr>
        </p:nvSpPr>
        <p:spPr>
          <a:xfrm>
            <a:off x="148001" y="4866978"/>
            <a:ext cx="2057400" cy="273844"/>
          </a:xfrm>
          <a:prstGeom prst="rect">
            <a:avLst/>
          </a:prstGeom>
        </p:spPr>
        <p:txBody>
          <a:bodyPr/>
          <a:lstStyle/>
          <a:p>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5" name="页脚占位符 4">
            <a:extLst>
              <a:ext uri="{FF2B5EF4-FFF2-40B4-BE49-F238E27FC236}">
                <a16:creationId xmlns:a16="http://schemas.microsoft.com/office/drawing/2014/main" id="{3A7B7B75-EEC1-2D4D-AB7C-5A3514969529}"/>
              </a:ext>
            </a:extLst>
          </p:cNvPr>
          <p:cNvSpPr>
            <a:spLocks noGrp="1"/>
          </p:cNvSpPr>
          <p:nvPr>
            <p:ph type="ftr" sz="quarter" idx="11"/>
          </p:nvPr>
        </p:nvSpPr>
        <p:spPr>
          <a:xfrm>
            <a:off x="3028950" y="4866978"/>
            <a:ext cx="3086100" cy="273844"/>
          </a:xfrm>
          <a:prstGeom prst="rect">
            <a:avLst/>
          </a:prstGeom>
        </p:spPr>
        <p:txBody>
          <a:bodyPr/>
          <a:lstStyle/>
          <a:p>
            <a:r>
              <a:rPr kumimoji="1" lang="zh-CN" altLang="en-US" dirty="0">
                <a:solidFill>
                  <a:prstClr val="white">
                    <a:lumMod val="65000"/>
                  </a:prstClr>
                </a:solidFill>
              </a:rPr>
              <a:t>引自：</a:t>
            </a:r>
            <a:r>
              <a:rPr kumimoji="1" lang="en-US" altLang="zh-CN" dirty="0">
                <a:solidFill>
                  <a:prstClr val="white">
                    <a:lumMod val="65000"/>
                  </a:prstClr>
                </a:solidFill>
              </a:rPr>
              <a:t>XXXXX</a:t>
            </a:r>
            <a:r>
              <a:rPr kumimoji="1" lang="zh-CN" altLang="en-US" dirty="0">
                <a:solidFill>
                  <a:prstClr val="white">
                    <a:lumMod val="65000"/>
                  </a:prstClr>
                </a:solidFill>
              </a:rPr>
              <a:t>（如果需要）</a:t>
            </a:r>
          </a:p>
        </p:txBody>
      </p:sp>
      <p:sp>
        <p:nvSpPr>
          <p:cNvPr id="6" name="灯片编号占位符 5">
            <a:extLst>
              <a:ext uri="{FF2B5EF4-FFF2-40B4-BE49-F238E27FC236}">
                <a16:creationId xmlns:a16="http://schemas.microsoft.com/office/drawing/2014/main" id="{8FDBE6BC-6A1B-1944-BBB6-30FD8C33B360}"/>
              </a:ext>
            </a:extLst>
          </p:cNvPr>
          <p:cNvSpPr>
            <a:spLocks noGrp="1"/>
          </p:cNvSpPr>
          <p:nvPr>
            <p:ph type="sldNum" sz="quarter" idx="12"/>
          </p:nvPr>
        </p:nvSpPr>
        <p:spPr>
          <a:xfrm>
            <a:off x="6515107" y="4866978"/>
            <a:ext cx="2489753" cy="273844"/>
          </a:xfrm>
          <a:prstGeom prst="rect">
            <a:avLst/>
          </a:prstGeom>
        </p:spPr>
        <p:txBody>
          <a:bodyPr/>
          <a:lstStyle/>
          <a:p>
            <a:fld id="{8D4D1E41-7A09-AB4A-A4E1-09765ADA2698}" type="slidenum">
              <a:rPr kumimoji="1" lang="zh-CN" altLang="en-US" smtClean="0">
                <a:solidFill>
                  <a:prstClr val="white">
                    <a:lumMod val="65000"/>
                  </a:prstClr>
                </a:solidFill>
              </a:rPr>
              <a:pPr/>
              <a:t>‹#›</a:t>
            </a:fld>
            <a:endParaRPr kumimoji="1" lang="zh-CN" altLang="en-US" dirty="0">
              <a:solidFill>
                <a:prstClr val="white">
                  <a:lumMod val="65000"/>
                </a:prstClr>
              </a:solidFill>
            </a:endParaRPr>
          </a:p>
        </p:txBody>
      </p:sp>
      <p:cxnSp>
        <p:nvCxnSpPr>
          <p:cNvPr id="40" name="直线连接符 39">
            <a:extLst>
              <a:ext uri="{FF2B5EF4-FFF2-40B4-BE49-F238E27FC236}">
                <a16:creationId xmlns:a16="http://schemas.microsoft.com/office/drawing/2014/main" id="{9E7AFED4-5702-094E-A3B8-21EB069F234E}"/>
              </a:ext>
            </a:extLst>
          </p:cNvPr>
          <p:cNvCxnSpPr>
            <a:cxnSpLocks/>
          </p:cNvCxnSpPr>
          <p:nvPr userDrawn="1"/>
        </p:nvCxnSpPr>
        <p:spPr>
          <a:xfrm>
            <a:off x="986091"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B0058AB-B1F1-354B-AC17-D97CF5C61CCA}"/>
              </a:ext>
            </a:extLst>
          </p:cNvPr>
          <p:cNvGrpSpPr/>
          <p:nvPr userDrawn="1"/>
        </p:nvGrpSpPr>
        <p:grpSpPr>
          <a:xfrm>
            <a:off x="7387088" y="633166"/>
            <a:ext cx="1471114" cy="156259"/>
            <a:chOff x="1368170" y="1165302"/>
            <a:chExt cx="4139947" cy="439737"/>
          </a:xfrm>
        </p:grpSpPr>
        <p:grpSp>
          <p:nvGrpSpPr>
            <p:cNvPr id="42" name="组合 41">
              <a:extLst>
                <a:ext uri="{FF2B5EF4-FFF2-40B4-BE49-F238E27FC236}">
                  <a16:creationId xmlns:a16="http://schemas.microsoft.com/office/drawing/2014/main" id="{AAF2B681-E82A-B44D-9C2D-B50F21D83567}"/>
                </a:ext>
              </a:extLst>
            </p:cNvPr>
            <p:cNvGrpSpPr/>
            <p:nvPr/>
          </p:nvGrpSpPr>
          <p:grpSpPr>
            <a:xfrm>
              <a:off x="1368170" y="1165302"/>
              <a:ext cx="550582" cy="439737"/>
              <a:chOff x="1368170" y="664579"/>
              <a:chExt cx="550582" cy="439737"/>
            </a:xfrm>
          </p:grpSpPr>
          <p:sp>
            <p:nvSpPr>
              <p:cNvPr id="53" name="Freeform 1">
                <a:extLst>
                  <a:ext uri="{FF2B5EF4-FFF2-40B4-BE49-F238E27FC236}">
                    <a16:creationId xmlns:a16="http://schemas.microsoft.com/office/drawing/2014/main" id="{0961A78E-DF61-2349-8E10-2E9861DBEA9A}"/>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4" name="Freeform 2">
                <a:extLst>
                  <a:ext uri="{FF2B5EF4-FFF2-40B4-BE49-F238E27FC236}">
                    <a16:creationId xmlns:a16="http://schemas.microsoft.com/office/drawing/2014/main" id="{1B3EB2F6-21CF-A24E-9B62-5D7928C20B20}"/>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5" name="Freeform 3">
                <a:extLst>
                  <a:ext uri="{FF2B5EF4-FFF2-40B4-BE49-F238E27FC236}">
                    <a16:creationId xmlns:a16="http://schemas.microsoft.com/office/drawing/2014/main" id="{81A1399D-3A4A-4346-8C84-7B455211A803}"/>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6" name="Freeform 4">
                <a:extLst>
                  <a:ext uri="{FF2B5EF4-FFF2-40B4-BE49-F238E27FC236}">
                    <a16:creationId xmlns:a16="http://schemas.microsoft.com/office/drawing/2014/main" id="{E9BBE6CF-9D5F-7A45-BADF-582C03D33AE6}"/>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7" name="Freeform 5">
                <a:extLst>
                  <a:ext uri="{FF2B5EF4-FFF2-40B4-BE49-F238E27FC236}">
                    <a16:creationId xmlns:a16="http://schemas.microsoft.com/office/drawing/2014/main" id="{4AA75148-84CF-0844-9DC3-A5A612E4F4BE}"/>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8" name="Freeform 6">
                <a:extLst>
                  <a:ext uri="{FF2B5EF4-FFF2-40B4-BE49-F238E27FC236}">
                    <a16:creationId xmlns:a16="http://schemas.microsoft.com/office/drawing/2014/main" id="{AB607A71-F482-B646-9976-486F89F11276}"/>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9" name="Freeform 7">
                <a:extLst>
                  <a:ext uri="{FF2B5EF4-FFF2-40B4-BE49-F238E27FC236}">
                    <a16:creationId xmlns:a16="http://schemas.microsoft.com/office/drawing/2014/main" id="{6DA5CE31-3E42-6346-B29B-FE9FF265D7AD}"/>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0" name="Freeform 8">
                <a:extLst>
                  <a:ext uri="{FF2B5EF4-FFF2-40B4-BE49-F238E27FC236}">
                    <a16:creationId xmlns:a16="http://schemas.microsoft.com/office/drawing/2014/main" id="{CF0A24C0-A91E-F641-90F0-BC83EC452429}"/>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1" name="Freeform 9">
                <a:extLst>
                  <a:ext uri="{FF2B5EF4-FFF2-40B4-BE49-F238E27FC236}">
                    <a16:creationId xmlns:a16="http://schemas.microsoft.com/office/drawing/2014/main" id="{310AF166-F554-F74D-AB72-E414E499E277}"/>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2" name="Freeform 10">
                <a:extLst>
                  <a:ext uri="{FF2B5EF4-FFF2-40B4-BE49-F238E27FC236}">
                    <a16:creationId xmlns:a16="http://schemas.microsoft.com/office/drawing/2014/main" id="{8D3BD77D-1A93-E64A-9C17-6A3B016DF2E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63" name="Freeform 11">
                <a:extLst>
                  <a:ext uri="{FF2B5EF4-FFF2-40B4-BE49-F238E27FC236}">
                    <a16:creationId xmlns:a16="http://schemas.microsoft.com/office/drawing/2014/main" id="{0D54B55E-B871-E543-9108-B4A5765745E5}"/>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43" name="组合 42">
              <a:extLst>
                <a:ext uri="{FF2B5EF4-FFF2-40B4-BE49-F238E27FC236}">
                  <a16:creationId xmlns:a16="http://schemas.microsoft.com/office/drawing/2014/main" id="{30A711A7-A169-8A41-85E2-EA40E3A3BB5F}"/>
                </a:ext>
              </a:extLst>
            </p:cNvPr>
            <p:cNvGrpSpPr/>
            <p:nvPr/>
          </p:nvGrpSpPr>
          <p:grpSpPr>
            <a:xfrm>
              <a:off x="2028870" y="1197389"/>
              <a:ext cx="3479247" cy="365353"/>
              <a:chOff x="2028870" y="696666"/>
              <a:chExt cx="3479247" cy="365353"/>
            </a:xfrm>
            <a:solidFill>
              <a:schemeClr val="bg1">
                <a:lumMod val="50000"/>
              </a:schemeClr>
            </a:solidFill>
          </p:grpSpPr>
          <p:sp>
            <p:nvSpPr>
              <p:cNvPr id="44" name="Freeform 12">
                <a:extLst>
                  <a:ext uri="{FF2B5EF4-FFF2-40B4-BE49-F238E27FC236}">
                    <a16:creationId xmlns:a16="http://schemas.microsoft.com/office/drawing/2014/main" id="{7E68957D-5A1D-C948-A5BC-A3888C640FE3}"/>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13">
                <a:extLst>
                  <a:ext uri="{FF2B5EF4-FFF2-40B4-BE49-F238E27FC236}">
                    <a16:creationId xmlns:a16="http://schemas.microsoft.com/office/drawing/2014/main" id="{01D55A2B-04CF-B043-87D1-43B606D23BFB}"/>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14">
                <a:extLst>
                  <a:ext uri="{FF2B5EF4-FFF2-40B4-BE49-F238E27FC236}">
                    <a16:creationId xmlns:a16="http://schemas.microsoft.com/office/drawing/2014/main" id="{FF056158-A321-8F40-B663-2CF3304CA5ED}"/>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15">
                <a:extLst>
                  <a:ext uri="{FF2B5EF4-FFF2-40B4-BE49-F238E27FC236}">
                    <a16:creationId xmlns:a16="http://schemas.microsoft.com/office/drawing/2014/main" id="{9C184C5C-D7DA-A74D-B56E-C97972D2E6C1}"/>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16">
                <a:extLst>
                  <a:ext uri="{FF2B5EF4-FFF2-40B4-BE49-F238E27FC236}">
                    <a16:creationId xmlns:a16="http://schemas.microsoft.com/office/drawing/2014/main" id="{177BD5B8-6ED6-AF44-A4E9-AC0F5ADBB26A}"/>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17">
                <a:extLst>
                  <a:ext uri="{FF2B5EF4-FFF2-40B4-BE49-F238E27FC236}">
                    <a16:creationId xmlns:a16="http://schemas.microsoft.com/office/drawing/2014/main" id="{659E8A2F-BD45-A141-8653-9A26A575F667}"/>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8">
                <a:extLst>
                  <a:ext uri="{FF2B5EF4-FFF2-40B4-BE49-F238E27FC236}">
                    <a16:creationId xmlns:a16="http://schemas.microsoft.com/office/drawing/2014/main" id="{74855C05-5F16-C049-9443-A35BB82DE2CF}"/>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9">
                <a:extLst>
                  <a:ext uri="{FF2B5EF4-FFF2-40B4-BE49-F238E27FC236}">
                    <a16:creationId xmlns:a16="http://schemas.microsoft.com/office/drawing/2014/main" id="{F26716A7-ED33-4E4F-BADB-2E2D22363495}"/>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2" name="Freeform 20">
                <a:extLst>
                  <a:ext uri="{FF2B5EF4-FFF2-40B4-BE49-F238E27FC236}">
                    <a16:creationId xmlns:a16="http://schemas.microsoft.com/office/drawing/2014/main" id="{A25A530F-4DF9-E348-A512-A3FC76E2497C}"/>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64" name="直线连接符 63">
            <a:extLst>
              <a:ext uri="{FF2B5EF4-FFF2-40B4-BE49-F238E27FC236}">
                <a16:creationId xmlns:a16="http://schemas.microsoft.com/office/drawing/2014/main" id="{06B569DB-EE88-CB4A-A634-A7CA45E81663}"/>
              </a:ext>
            </a:extLst>
          </p:cNvPr>
          <p:cNvCxnSpPr>
            <a:cxnSpLocks/>
          </p:cNvCxnSpPr>
          <p:nvPr userDrawn="1"/>
        </p:nvCxnSpPr>
        <p:spPr>
          <a:xfrm>
            <a:off x="7279051" y="395081"/>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69ABA2F-7A98-FE44-912C-23CCE000584E}"/>
              </a:ext>
            </a:extLst>
          </p:cNvPr>
          <p:cNvGrpSpPr/>
          <p:nvPr userDrawn="1"/>
        </p:nvGrpSpPr>
        <p:grpSpPr>
          <a:xfrm>
            <a:off x="7749100" y="319983"/>
            <a:ext cx="695780" cy="276998"/>
            <a:chOff x="1113126" y="809213"/>
            <a:chExt cx="2133357" cy="523762"/>
          </a:xfrm>
          <a:solidFill>
            <a:schemeClr val="bg1">
              <a:lumMod val="75000"/>
            </a:schemeClr>
          </a:solidFill>
        </p:grpSpPr>
        <p:sp>
          <p:nvSpPr>
            <p:cNvPr id="66" name="椭圆 65">
              <a:extLst>
                <a:ext uri="{FF2B5EF4-FFF2-40B4-BE49-F238E27FC236}">
                  <a16:creationId xmlns:a16="http://schemas.microsoft.com/office/drawing/2014/main" id="{5034F0ED-7F0F-A647-8634-57EC9EDD7255}"/>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67" name="椭圆 66">
              <a:extLst>
                <a:ext uri="{FF2B5EF4-FFF2-40B4-BE49-F238E27FC236}">
                  <a16:creationId xmlns:a16="http://schemas.microsoft.com/office/drawing/2014/main" id="{D081D63E-0DB7-F145-BD48-A7D925A71793}"/>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68" name="椭圆 67">
              <a:extLst>
                <a:ext uri="{FF2B5EF4-FFF2-40B4-BE49-F238E27FC236}">
                  <a16:creationId xmlns:a16="http://schemas.microsoft.com/office/drawing/2014/main" id="{DE68830E-1F7F-B045-A86E-6FF9C25B8D77}"/>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69" name="椭圆 68">
              <a:extLst>
                <a:ext uri="{FF2B5EF4-FFF2-40B4-BE49-F238E27FC236}">
                  <a16:creationId xmlns:a16="http://schemas.microsoft.com/office/drawing/2014/main" id="{86747901-9919-AD4B-8F5D-A15F9E1E169D}"/>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grpSp>
      <p:sp>
        <p:nvSpPr>
          <p:cNvPr id="70" name="矩形 69">
            <a:extLst>
              <a:ext uri="{FF2B5EF4-FFF2-40B4-BE49-F238E27FC236}">
                <a16:creationId xmlns:a16="http://schemas.microsoft.com/office/drawing/2014/main" id="{2BB61636-6036-1C48-82CA-04EB1597C9CC}"/>
              </a:ext>
            </a:extLst>
          </p:cNvPr>
          <p:cNvSpPr/>
          <p:nvPr userDrawn="1"/>
        </p:nvSpPr>
        <p:spPr>
          <a:xfrm>
            <a:off x="7671529" y="309850"/>
            <a:ext cx="856646" cy="284693"/>
          </a:xfrm>
          <a:prstGeom prst="rect">
            <a:avLst/>
          </a:prstGeom>
          <a:noFill/>
        </p:spPr>
        <p:txBody>
          <a:bodyPr wrap="none" lIns="68580" tIns="34290" rIns="68580" bIns="34290">
            <a:spAutoFit/>
          </a:bodyPr>
          <a:lstStyle/>
          <a:p>
            <a:pPr algn="ctr" defTabSz="685800"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nvGrpSpPr>
          <p:cNvPr id="71" name="组合 70">
            <a:extLst>
              <a:ext uri="{FF2B5EF4-FFF2-40B4-BE49-F238E27FC236}">
                <a16:creationId xmlns:a16="http://schemas.microsoft.com/office/drawing/2014/main" id="{C1D75728-DE08-814F-9EF0-7E9AFB999FE6}"/>
              </a:ext>
            </a:extLst>
          </p:cNvPr>
          <p:cNvGrpSpPr/>
          <p:nvPr userDrawn="1"/>
        </p:nvGrpSpPr>
        <p:grpSpPr>
          <a:xfrm>
            <a:off x="536589" y="475894"/>
            <a:ext cx="302279" cy="241424"/>
            <a:chOff x="1368170" y="664579"/>
            <a:chExt cx="550582" cy="439737"/>
          </a:xfrm>
          <a:solidFill>
            <a:schemeClr val="bg1"/>
          </a:solidFill>
        </p:grpSpPr>
        <p:sp>
          <p:nvSpPr>
            <p:cNvPr id="72" name="Freeform 1">
              <a:extLst>
                <a:ext uri="{FF2B5EF4-FFF2-40B4-BE49-F238E27FC236}">
                  <a16:creationId xmlns:a16="http://schemas.microsoft.com/office/drawing/2014/main" id="{53F1A011-1E52-3140-9C21-8911AB32201B}"/>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3" name="Freeform 2">
              <a:extLst>
                <a:ext uri="{FF2B5EF4-FFF2-40B4-BE49-F238E27FC236}">
                  <a16:creationId xmlns:a16="http://schemas.microsoft.com/office/drawing/2014/main" id="{364873AD-F7AE-3D48-84F0-C71836518975}"/>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4" name="Freeform 3">
              <a:extLst>
                <a:ext uri="{FF2B5EF4-FFF2-40B4-BE49-F238E27FC236}">
                  <a16:creationId xmlns:a16="http://schemas.microsoft.com/office/drawing/2014/main" id="{5B03D593-4A0D-DF4E-8474-4FAD50C6BCB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5" name="Freeform 4">
              <a:extLst>
                <a:ext uri="{FF2B5EF4-FFF2-40B4-BE49-F238E27FC236}">
                  <a16:creationId xmlns:a16="http://schemas.microsoft.com/office/drawing/2014/main" id="{1A0E5E70-2235-6044-9E4C-A8D32092980C}"/>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6" name="Freeform 5">
              <a:extLst>
                <a:ext uri="{FF2B5EF4-FFF2-40B4-BE49-F238E27FC236}">
                  <a16:creationId xmlns:a16="http://schemas.microsoft.com/office/drawing/2014/main" id="{9F25C08B-5CAA-1D40-B768-CF07CC9095C1}"/>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7" name="Freeform 6">
              <a:extLst>
                <a:ext uri="{FF2B5EF4-FFF2-40B4-BE49-F238E27FC236}">
                  <a16:creationId xmlns:a16="http://schemas.microsoft.com/office/drawing/2014/main" id="{A1A66D2D-2EC2-AA45-8DA4-4B543D6DB3C7}"/>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8" name="Freeform 7">
              <a:extLst>
                <a:ext uri="{FF2B5EF4-FFF2-40B4-BE49-F238E27FC236}">
                  <a16:creationId xmlns:a16="http://schemas.microsoft.com/office/drawing/2014/main" id="{BF5A2635-9D3C-B746-B7BB-00E1B5440D84}"/>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79" name="Freeform 8">
              <a:extLst>
                <a:ext uri="{FF2B5EF4-FFF2-40B4-BE49-F238E27FC236}">
                  <a16:creationId xmlns:a16="http://schemas.microsoft.com/office/drawing/2014/main" id="{9A427AEE-5F0B-1D43-8127-A5A07CDC3AC8}"/>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0" name="Freeform 9">
              <a:extLst>
                <a:ext uri="{FF2B5EF4-FFF2-40B4-BE49-F238E27FC236}">
                  <a16:creationId xmlns:a16="http://schemas.microsoft.com/office/drawing/2014/main" id="{E60E42BA-4A46-4D41-AA72-E2F725048BE0}"/>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1" name="Freeform 10">
              <a:extLst>
                <a:ext uri="{FF2B5EF4-FFF2-40B4-BE49-F238E27FC236}">
                  <a16:creationId xmlns:a16="http://schemas.microsoft.com/office/drawing/2014/main" id="{5B1734EF-4E6E-164F-849F-5F01256562DA}"/>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82" name="Freeform 11">
              <a:extLst>
                <a:ext uri="{FF2B5EF4-FFF2-40B4-BE49-F238E27FC236}">
                  <a16:creationId xmlns:a16="http://schemas.microsoft.com/office/drawing/2014/main" id="{8623BE8B-4483-AE4A-A6EA-432CBE50BCAC}"/>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Tree>
    <p:extLst>
      <p:ext uri="{BB962C8B-B14F-4D97-AF65-F5344CB8AC3E}">
        <p14:creationId xmlns:p14="http://schemas.microsoft.com/office/powerpoint/2010/main" val="3208744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69"/>
            <a:ext cx="4000500" cy="337423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200169"/>
            <a:ext cx="4000500" cy="337423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50"/>
          <p:cNvSpPr>
            <a:spLocks noGrp="1" noChangeArrowheads="1"/>
          </p:cNvSpPr>
          <p:nvPr>
            <p:ph type="dt" sz="half" idx="10"/>
          </p:nvPr>
        </p:nvSpPr>
        <p:spPr>
          <a:ln/>
        </p:spPr>
        <p:txBody>
          <a:bodyPr/>
          <a:lstStyle>
            <a:lvl1pPr>
              <a:defRPr/>
            </a:lvl1pPr>
          </a:lstStyle>
          <a:p>
            <a:pPr>
              <a:defRPr/>
            </a:pPr>
            <a:fld id="{9B523C10-8440-4FEE-883B-8E1E6B944FD5}" type="datetime1">
              <a:rPr lang="zh-CN" altLang="en-US"/>
              <a:pPr>
                <a:defRPr/>
              </a:pPr>
              <a:t>2023/10/7</a:t>
            </a:fld>
            <a:endParaRPr lang="en-US"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2573438D-160D-4C30-A886-CE6A3527A9F2}" type="slidenum">
              <a:rPr lang="zh-CN" altLang="en-US"/>
              <a:pPr>
                <a:defRPr/>
              </a:pPr>
              <a:t>‹#›</a:t>
            </a:fld>
            <a:endParaRPr lang="en-US" altLang="zh-CN"/>
          </a:p>
        </p:txBody>
      </p:sp>
    </p:spTree>
    <p:extLst>
      <p:ext uri="{BB962C8B-B14F-4D97-AF65-F5344CB8AC3E}">
        <p14:creationId xmlns:p14="http://schemas.microsoft.com/office/powerpoint/2010/main" val="34609244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CA6BC-3A36-834A-8A46-510CF743F36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9F4A777-4880-8640-83A6-327323A56F12}"/>
              </a:ext>
            </a:extLst>
          </p:cNvPr>
          <p:cNvSpPr>
            <a:spLocks noGrp="1"/>
          </p:cNvSpPr>
          <p:nvPr>
            <p:ph sz="half" idx="1"/>
          </p:nvPr>
        </p:nvSpPr>
        <p:spPr>
          <a:xfrm>
            <a:off x="6286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27E2510C-46FB-B140-83A3-4B9EF1B4C9DF}"/>
              </a:ext>
            </a:extLst>
          </p:cNvPr>
          <p:cNvSpPr>
            <a:spLocks noGrp="1"/>
          </p:cNvSpPr>
          <p:nvPr>
            <p:ph sz="half" idx="2"/>
          </p:nvPr>
        </p:nvSpPr>
        <p:spPr>
          <a:xfrm>
            <a:off x="4629150" y="1369219"/>
            <a:ext cx="3886200" cy="326350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C459310F-E4CA-E54F-B1B1-7656B1F4AAA8}"/>
              </a:ext>
            </a:extLst>
          </p:cNvPr>
          <p:cNvSpPr>
            <a:spLocks noGrp="1"/>
          </p:cNvSpPr>
          <p:nvPr>
            <p:ph type="dt" sz="half" idx="10"/>
          </p:nvPr>
        </p:nvSpPr>
        <p:spPr>
          <a:xfrm>
            <a:off x="119024" y="4873514"/>
            <a:ext cx="2057400" cy="273844"/>
          </a:xfrm>
          <a:prstGeom prst="rect">
            <a:avLst/>
          </a:prstGeom>
        </p:spPr>
        <p:txBody>
          <a:bodyPr/>
          <a:lstStyle/>
          <a:p>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6" name="页脚占位符 5">
            <a:extLst>
              <a:ext uri="{FF2B5EF4-FFF2-40B4-BE49-F238E27FC236}">
                <a16:creationId xmlns:a16="http://schemas.microsoft.com/office/drawing/2014/main" id="{D8A41358-8B3C-CE4B-B391-06B0FF85E814}"/>
              </a:ext>
            </a:extLst>
          </p:cNvPr>
          <p:cNvSpPr>
            <a:spLocks noGrp="1"/>
          </p:cNvSpPr>
          <p:nvPr>
            <p:ph type="ftr" sz="quarter" idx="11"/>
          </p:nvPr>
        </p:nvSpPr>
        <p:spPr>
          <a:xfrm>
            <a:off x="3028950" y="4873515"/>
            <a:ext cx="3086100" cy="273844"/>
          </a:xfrm>
          <a:prstGeom prst="rect">
            <a:avLst/>
          </a:prstGeom>
        </p:spPr>
        <p:txBody>
          <a:bodyPr/>
          <a:lstStyle/>
          <a:p>
            <a:r>
              <a:rPr kumimoji="1" lang="zh-CN" altLang="en-US">
                <a:solidFill>
                  <a:prstClr val="white">
                    <a:lumMod val="65000"/>
                  </a:prstClr>
                </a:solidFill>
              </a:rPr>
              <a:t>引自：</a:t>
            </a:r>
            <a:r>
              <a:rPr kumimoji="1" lang="en-US" altLang="zh-CN">
                <a:solidFill>
                  <a:prstClr val="white">
                    <a:lumMod val="65000"/>
                  </a:prstClr>
                </a:solidFill>
              </a:rPr>
              <a:t>XXXXX</a:t>
            </a:r>
            <a:r>
              <a:rPr kumimoji="1" lang="zh-CN" altLang="en-US">
                <a:solidFill>
                  <a:prstClr val="white">
                    <a:lumMod val="65000"/>
                  </a:prstClr>
                </a:solidFill>
              </a:rPr>
              <a:t>（如果需要）</a:t>
            </a:r>
          </a:p>
        </p:txBody>
      </p:sp>
      <p:sp>
        <p:nvSpPr>
          <p:cNvPr id="7" name="灯片编号占位符 6">
            <a:extLst>
              <a:ext uri="{FF2B5EF4-FFF2-40B4-BE49-F238E27FC236}">
                <a16:creationId xmlns:a16="http://schemas.microsoft.com/office/drawing/2014/main" id="{FDFB6C4E-D29D-9647-82C6-2B183C588D14}"/>
              </a:ext>
            </a:extLst>
          </p:cNvPr>
          <p:cNvSpPr>
            <a:spLocks noGrp="1"/>
          </p:cNvSpPr>
          <p:nvPr>
            <p:ph type="sldNum" sz="quarter" idx="12"/>
          </p:nvPr>
        </p:nvSpPr>
        <p:spPr>
          <a:xfrm>
            <a:off x="6457950" y="4873515"/>
            <a:ext cx="2489753" cy="273844"/>
          </a:xfrm>
          <a:prstGeom prst="rect">
            <a:avLst/>
          </a:prstGeom>
        </p:spPr>
        <p:txBody>
          <a:bodyPr/>
          <a:lstStyle/>
          <a:p>
            <a:fld id="{8D4D1E41-7A09-AB4A-A4E1-09765ADA2698}" type="slidenum">
              <a:rPr kumimoji="1" lang="zh-CN" altLang="en-US" smtClean="0">
                <a:solidFill>
                  <a:prstClr val="white">
                    <a:lumMod val="65000"/>
                  </a:prstClr>
                </a:solidFill>
              </a:rPr>
              <a:pPr/>
              <a:t>‹#›</a:t>
            </a:fld>
            <a:endParaRPr kumimoji="1" lang="zh-CN" altLang="en-US">
              <a:solidFill>
                <a:prstClr val="white">
                  <a:lumMod val="65000"/>
                </a:prstClr>
              </a:solidFill>
            </a:endParaRPr>
          </a:p>
        </p:txBody>
      </p:sp>
      <p:sp>
        <p:nvSpPr>
          <p:cNvPr id="8" name="矩形 7">
            <a:extLst>
              <a:ext uri="{FF2B5EF4-FFF2-40B4-BE49-F238E27FC236}">
                <a16:creationId xmlns:a16="http://schemas.microsoft.com/office/drawing/2014/main" id="{6EA401A9-3F89-014C-9A94-02FD1A5217FC}"/>
              </a:ext>
            </a:extLst>
          </p:cNvPr>
          <p:cNvSpPr/>
          <p:nvPr userDrawn="1"/>
        </p:nvSpPr>
        <p:spPr>
          <a:xfrm>
            <a:off x="500874" y="415070"/>
            <a:ext cx="381985" cy="374211"/>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eaLnBrk="1" fontAlgn="auto" hangingPunct="1">
              <a:spcBef>
                <a:spcPts val="0"/>
              </a:spcBef>
              <a:spcAft>
                <a:spcPts val="0"/>
              </a:spcAft>
            </a:pPr>
            <a:endParaRPr kumimoji="1" lang="zh-CN" altLang="en-US" sz="1400" dirty="0">
              <a:solidFill>
                <a:srgbClr val="5C307E"/>
              </a:solidFill>
            </a:endParaRPr>
          </a:p>
        </p:txBody>
      </p:sp>
      <p:cxnSp>
        <p:nvCxnSpPr>
          <p:cNvPr id="9" name="直线连接符 8">
            <a:extLst>
              <a:ext uri="{FF2B5EF4-FFF2-40B4-BE49-F238E27FC236}">
                <a16:creationId xmlns:a16="http://schemas.microsoft.com/office/drawing/2014/main" id="{2D64F221-C9B8-444F-9076-736EED2DA56E}"/>
              </a:ext>
            </a:extLst>
          </p:cNvPr>
          <p:cNvCxnSpPr>
            <a:cxnSpLocks/>
          </p:cNvCxnSpPr>
          <p:nvPr userDrawn="1"/>
        </p:nvCxnSpPr>
        <p:spPr>
          <a:xfrm>
            <a:off x="986091" y="933159"/>
            <a:ext cx="5471859"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75304E3-D2BA-6B43-A9CA-868095E37E2C}"/>
              </a:ext>
            </a:extLst>
          </p:cNvPr>
          <p:cNvGrpSpPr/>
          <p:nvPr userDrawn="1"/>
        </p:nvGrpSpPr>
        <p:grpSpPr>
          <a:xfrm>
            <a:off x="7387088" y="633166"/>
            <a:ext cx="1471114" cy="156259"/>
            <a:chOff x="1368170" y="1165302"/>
            <a:chExt cx="4139947" cy="439737"/>
          </a:xfrm>
        </p:grpSpPr>
        <p:grpSp>
          <p:nvGrpSpPr>
            <p:cNvPr id="11" name="组合 10">
              <a:extLst>
                <a:ext uri="{FF2B5EF4-FFF2-40B4-BE49-F238E27FC236}">
                  <a16:creationId xmlns:a16="http://schemas.microsoft.com/office/drawing/2014/main" id="{C6BD9614-F72F-8A43-9314-4D110B22A613}"/>
                </a:ext>
              </a:extLst>
            </p:cNvPr>
            <p:cNvGrpSpPr/>
            <p:nvPr/>
          </p:nvGrpSpPr>
          <p:grpSpPr>
            <a:xfrm>
              <a:off x="1368170" y="1165302"/>
              <a:ext cx="550582" cy="439737"/>
              <a:chOff x="1368170" y="664579"/>
              <a:chExt cx="550582" cy="439737"/>
            </a:xfrm>
          </p:grpSpPr>
          <p:sp>
            <p:nvSpPr>
              <p:cNvPr id="22" name="Freeform 1">
                <a:extLst>
                  <a:ext uri="{FF2B5EF4-FFF2-40B4-BE49-F238E27FC236}">
                    <a16:creationId xmlns:a16="http://schemas.microsoft.com/office/drawing/2014/main" id="{17E3AC1A-2BCC-CA46-AC9B-ECC6AD4DD9B6}"/>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3" name="Freeform 2">
                <a:extLst>
                  <a:ext uri="{FF2B5EF4-FFF2-40B4-BE49-F238E27FC236}">
                    <a16:creationId xmlns:a16="http://schemas.microsoft.com/office/drawing/2014/main" id="{8FC97171-0F8A-6B4A-BC04-4A83196EEE71}"/>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4" name="Freeform 3">
                <a:extLst>
                  <a:ext uri="{FF2B5EF4-FFF2-40B4-BE49-F238E27FC236}">
                    <a16:creationId xmlns:a16="http://schemas.microsoft.com/office/drawing/2014/main" id="{2486AB9B-C9E8-E94F-B7E8-57CD96498467}"/>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5" name="Freeform 4">
                <a:extLst>
                  <a:ext uri="{FF2B5EF4-FFF2-40B4-BE49-F238E27FC236}">
                    <a16:creationId xmlns:a16="http://schemas.microsoft.com/office/drawing/2014/main" id="{18A408D8-23CF-864B-9403-912ED0D24EDB}"/>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6" name="Freeform 5">
                <a:extLst>
                  <a:ext uri="{FF2B5EF4-FFF2-40B4-BE49-F238E27FC236}">
                    <a16:creationId xmlns:a16="http://schemas.microsoft.com/office/drawing/2014/main" id="{77D66A57-5273-854B-AD7C-A91B6BFF4D68}"/>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7" name="Freeform 6">
                <a:extLst>
                  <a:ext uri="{FF2B5EF4-FFF2-40B4-BE49-F238E27FC236}">
                    <a16:creationId xmlns:a16="http://schemas.microsoft.com/office/drawing/2014/main" id="{9AD37317-D84E-444B-88EB-8CF2CC57CC4B}"/>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8" name="Freeform 7">
                <a:extLst>
                  <a:ext uri="{FF2B5EF4-FFF2-40B4-BE49-F238E27FC236}">
                    <a16:creationId xmlns:a16="http://schemas.microsoft.com/office/drawing/2014/main" id="{069D0FB6-7378-5344-B149-1899961AC549}"/>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9" name="Freeform 8">
                <a:extLst>
                  <a:ext uri="{FF2B5EF4-FFF2-40B4-BE49-F238E27FC236}">
                    <a16:creationId xmlns:a16="http://schemas.microsoft.com/office/drawing/2014/main" id="{3084061A-A4AC-BE42-8E46-F3BEBCC64BF5}"/>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0" name="Freeform 9">
                <a:extLst>
                  <a:ext uri="{FF2B5EF4-FFF2-40B4-BE49-F238E27FC236}">
                    <a16:creationId xmlns:a16="http://schemas.microsoft.com/office/drawing/2014/main" id="{F3560C95-0398-8848-953C-C870AD870704}"/>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1" name="Freeform 10">
                <a:extLst>
                  <a:ext uri="{FF2B5EF4-FFF2-40B4-BE49-F238E27FC236}">
                    <a16:creationId xmlns:a16="http://schemas.microsoft.com/office/drawing/2014/main" id="{FC10BBCE-A81E-674D-90E5-1E60F8B244E1}"/>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32" name="Freeform 11">
                <a:extLst>
                  <a:ext uri="{FF2B5EF4-FFF2-40B4-BE49-F238E27FC236}">
                    <a16:creationId xmlns:a16="http://schemas.microsoft.com/office/drawing/2014/main" id="{7825D298-25D2-B645-9DE4-6B4AC2DAF418}"/>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grpSp>
          <p:nvGrpSpPr>
            <p:cNvPr id="12" name="组合 11">
              <a:extLst>
                <a:ext uri="{FF2B5EF4-FFF2-40B4-BE49-F238E27FC236}">
                  <a16:creationId xmlns:a16="http://schemas.microsoft.com/office/drawing/2014/main" id="{1AB322FF-E82E-B849-A67E-8885F84F1B80}"/>
                </a:ext>
              </a:extLst>
            </p:cNvPr>
            <p:cNvGrpSpPr/>
            <p:nvPr/>
          </p:nvGrpSpPr>
          <p:grpSpPr>
            <a:xfrm>
              <a:off x="2028870" y="1197389"/>
              <a:ext cx="3479247" cy="365353"/>
              <a:chOff x="2028870" y="696666"/>
              <a:chExt cx="3479247" cy="365353"/>
            </a:xfrm>
            <a:solidFill>
              <a:schemeClr val="bg1">
                <a:lumMod val="50000"/>
              </a:schemeClr>
            </a:solidFill>
          </p:grpSpPr>
          <p:sp>
            <p:nvSpPr>
              <p:cNvPr id="13" name="Freeform 12">
                <a:extLst>
                  <a:ext uri="{FF2B5EF4-FFF2-40B4-BE49-F238E27FC236}">
                    <a16:creationId xmlns:a16="http://schemas.microsoft.com/office/drawing/2014/main" id="{939245C7-932E-A84A-81EC-0A53746F9A2E}"/>
                  </a:ext>
                </a:extLst>
              </p:cNvPr>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4" name="Freeform 13">
                <a:extLst>
                  <a:ext uri="{FF2B5EF4-FFF2-40B4-BE49-F238E27FC236}">
                    <a16:creationId xmlns:a16="http://schemas.microsoft.com/office/drawing/2014/main" id="{09FAD7D1-6766-4344-BAA4-F13F7EAB76F7}"/>
                  </a:ext>
                </a:extLst>
              </p:cNvPr>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5" name="Freeform 14">
                <a:extLst>
                  <a:ext uri="{FF2B5EF4-FFF2-40B4-BE49-F238E27FC236}">
                    <a16:creationId xmlns:a16="http://schemas.microsoft.com/office/drawing/2014/main" id="{A3F469B6-43A0-3142-B44A-FCAEEFFB11A0}"/>
                  </a:ext>
                </a:extLst>
              </p:cNvPr>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6" name="Freeform 15">
                <a:extLst>
                  <a:ext uri="{FF2B5EF4-FFF2-40B4-BE49-F238E27FC236}">
                    <a16:creationId xmlns:a16="http://schemas.microsoft.com/office/drawing/2014/main" id="{939FDE59-FDA2-7D42-A573-9D861EDB611C}"/>
                  </a:ext>
                </a:extLst>
              </p:cNvPr>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7" name="Freeform 16">
                <a:extLst>
                  <a:ext uri="{FF2B5EF4-FFF2-40B4-BE49-F238E27FC236}">
                    <a16:creationId xmlns:a16="http://schemas.microsoft.com/office/drawing/2014/main" id="{CC481843-8BD3-B44C-9129-7DD52746EE9B}"/>
                  </a:ext>
                </a:extLst>
              </p:cNvPr>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8" name="Freeform 17">
                <a:extLst>
                  <a:ext uri="{FF2B5EF4-FFF2-40B4-BE49-F238E27FC236}">
                    <a16:creationId xmlns:a16="http://schemas.microsoft.com/office/drawing/2014/main" id="{1BF5661B-2AA7-7048-834E-17B9B91BE076}"/>
                  </a:ext>
                </a:extLst>
              </p:cNvPr>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19" name="Freeform 18">
                <a:extLst>
                  <a:ext uri="{FF2B5EF4-FFF2-40B4-BE49-F238E27FC236}">
                    <a16:creationId xmlns:a16="http://schemas.microsoft.com/office/drawing/2014/main" id="{520B1655-B78A-3F4A-ADE4-43A6AB333698}"/>
                  </a:ext>
                </a:extLst>
              </p:cNvPr>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0" name="Freeform 19">
                <a:extLst>
                  <a:ext uri="{FF2B5EF4-FFF2-40B4-BE49-F238E27FC236}">
                    <a16:creationId xmlns:a16="http://schemas.microsoft.com/office/drawing/2014/main" id="{DA1AB818-CE52-9C47-874D-1AE276BE9F50}"/>
                  </a:ext>
                </a:extLst>
              </p:cNvPr>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21" name="Freeform 20">
                <a:extLst>
                  <a:ext uri="{FF2B5EF4-FFF2-40B4-BE49-F238E27FC236}">
                    <a16:creationId xmlns:a16="http://schemas.microsoft.com/office/drawing/2014/main" id="{3CBC2DBE-EEEF-564D-8484-7063829C5E70}"/>
                  </a:ext>
                </a:extLst>
              </p:cNvPr>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dirty="0">
                  <a:solidFill>
                    <a:prstClr val="black"/>
                  </a:solidFill>
                  <a:latin typeface="等线" panose="020F0502020204030204"/>
                  <a:ea typeface="等线"/>
                </a:endParaRPr>
              </a:p>
            </p:txBody>
          </p:sp>
        </p:grpSp>
      </p:grpSp>
      <p:cxnSp>
        <p:nvCxnSpPr>
          <p:cNvPr id="33" name="直线连接符 32">
            <a:extLst>
              <a:ext uri="{FF2B5EF4-FFF2-40B4-BE49-F238E27FC236}">
                <a16:creationId xmlns:a16="http://schemas.microsoft.com/office/drawing/2014/main" id="{E9B9A2A5-908B-3244-B39F-9E6705AE6320}"/>
              </a:ext>
            </a:extLst>
          </p:cNvPr>
          <p:cNvCxnSpPr>
            <a:cxnSpLocks/>
          </p:cNvCxnSpPr>
          <p:nvPr userDrawn="1"/>
        </p:nvCxnSpPr>
        <p:spPr>
          <a:xfrm>
            <a:off x="7279051" y="395081"/>
            <a:ext cx="0" cy="37775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818B453-CEDC-BA4A-9983-86BF161F6CCA}"/>
              </a:ext>
            </a:extLst>
          </p:cNvPr>
          <p:cNvGrpSpPr/>
          <p:nvPr userDrawn="1"/>
        </p:nvGrpSpPr>
        <p:grpSpPr>
          <a:xfrm>
            <a:off x="7749100" y="319983"/>
            <a:ext cx="695780" cy="276998"/>
            <a:chOff x="1113126" y="809213"/>
            <a:chExt cx="2133357" cy="523762"/>
          </a:xfrm>
          <a:solidFill>
            <a:schemeClr val="bg1">
              <a:lumMod val="75000"/>
            </a:schemeClr>
          </a:solidFill>
        </p:grpSpPr>
        <p:sp>
          <p:nvSpPr>
            <p:cNvPr id="35" name="椭圆 34">
              <a:extLst>
                <a:ext uri="{FF2B5EF4-FFF2-40B4-BE49-F238E27FC236}">
                  <a16:creationId xmlns:a16="http://schemas.microsoft.com/office/drawing/2014/main" id="{DAFA7D0A-E7A1-5C48-B099-DF96D6B6DE63}"/>
                </a:ext>
              </a:extLst>
            </p:cNvPr>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36" name="椭圆 35">
              <a:extLst>
                <a:ext uri="{FF2B5EF4-FFF2-40B4-BE49-F238E27FC236}">
                  <a16:creationId xmlns:a16="http://schemas.microsoft.com/office/drawing/2014/main" id="{75839B81-B3A4-5643-94B7-D8D3506763F0}"/>
                </a:ext>
              </a:extLst>
            </p:cNvPr>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37" name="椭圆 36">
              <a:extLst>
                <a:ext uri="{FF2B5EF4-FFF2-40B4-BE49-F238E27FC236}">
                  <a16:creationId xmlns:a16="http://schemas.microsoft.com/office/drawing/2014/main" id="{5772B792-8E6B-4243-BB2D-857BC0580481}"/>
                </a:ext>
              </a:extLst>
            </p:cNvPr>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sp>
          <p:nvSpPr>
            <p:cNvPr id="38" name="椭圆 37">
              <a:extLst>
                <a:ext uri="{FF2B5EF4-FFF2-40B4-BE49-F238E27FC236}">
                  <a16:creationId xmlns:a16="http://schemas.microsoft.com/office/drawing/2014/main" id="{C89D76EF-03E9-1D43-A563-9DC7302C7F5C}"/>
                </a:ext>
              </a:extLst>
            </p:cNvPr>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kumimoji="1" lang="zh-CN" altLang="en-US" sz="1400">
                <a:solidFill>
                  <a:prstClr val="white"/>
                </a:solidFill>
              </a:endParaRPr>
            </a:p>
          </p:txBody>
        </p:sp>
      </p:grpSp>
      <p:sp>
        <p:nvSpPr>
          <p:cNvPr id="39" name="矩形 38">
            <a:extLst>
              <a:ext uri="{FF2B5EF4-FFF2-40B4-BE49-F238E27FC236}">
                <a16:creationId xmlns:a16="http://schemas.microsoft.com/office/drawing/2014/main" id="{8CFB3674-431C-F94A-8727-C9C98640DFEB}"/>
              </a:ext>
            </a:extLst>
          </p:cNvPr>
          <p:cNvSpPr/>
          <p:nvPr userDrawn="1"/>
        </p:nvSpPr>
        <p:spPr>
          <a:xfrm>
            <a:off x="7671529" y="309850"/>
            <a:ext cx="856646" cy="284693"/>
          </a:xfrm>
          <a:prstGeom prst="rect">
            <a:avLst/>
          </a:prstGeom>
          <a:noFill/>
        </p:spPr>
        <p:txBody>
          <a:bodyPr wrap="none" lIns="68580" tIns="34290" rIns="68580" bIns="34290">
            <a:spAutoFit/>
          </a:bodyPr>
          <a:lstStyle/>
          <a:p>
            <a:pPr algn="ctr" defTabSz="685800" eaLnBrk="1" fontAlgn="auto" hangingPunct="1">
              <a:spcBef>
                <a:spcPts val="0"/>
              </a:spcBef>
              <a:spcAft>
                <a:spcPts val="0"/>
              </a:spcAft>
            </a:pPr>
            <a:r>
              <a:rPr lang="zh-CN" altLang="en-US" sz="1400" b="1" dirty="0">
                <a:ln w="22225">
                  <a:noFill/>
                  <a:prstDash val="solid"/>
                </a:ln>
                <a:solidFill>
                  <a:srgbClr val="4472C4">
                    <a:lumMod val="60000"/>
                    <a:lumOff val="40000"/>
                  </a:srgbClr>
                </a:solidFill>
                <a:latin typeface="等线" panose="020F0502020204030204"/>
                <a:ea typeface="等线"/>
              </a:rPr>
              <a:t>厦门大学</a:t>
            </a:r>
          </a:p>
        </p:txBody>
      </p:sp>
      <p:grpSp>
        <p:nvGrpSpPr>
          <p:cNvPr id="40" name="组合 39">
            <a:extLst>
              <a:ext uri="{FF2B5EF4-FFF2-40B4-BE49-F238E27FC236}">
                <a16:creationId xmlns:a16="http://schemas.microsoft.com/office/drawing/2014/main" id="{7BC00378-4A1A-AF4A-9DA5-0E40AABBEE09}"/>
              </a:ext>
            </a:extLst>
          </p:cNvPr>
          <p:cNvGrpSpPr/>
          <p:nvPr userDrawn="1"/>
        </p:nvGrpSpPr>
        <p:grpSpPr>
          <a:xfrm>
            <a:off x="536589" y="484798"/>
            <a:ext cx="302279" cy="241424"/>
            <a:chOff x="1368170" y="664579"/>
            <a:chExt cx="550582" cy="439737"/>
          </a:xfrm>
          <a:solidFill>
            <a:schemeClr val="bg1"/>
          </a:solidFill>
        </p:grpSpPr>
        <p:sp>
          <p:nvSpPr>
            <p:cNvPr id="41" name="Freeform 1">
              <a:extLst>
                <a:ext uri="{FF2B5EF4-FFF2-40B4-BE49-F238E27FC236}">
                  <a16:creationId xmlns:a16="http://schemas.microsoft.com/office/drawing/2014/main" id="{219E963A-769E-B14C-9175-00DF37C8C685}"/>
                </a:ext>
              </a:extLst>
            </p:cNvPr>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2" name="Freeform 2">
              <a:extLst>
                <a:ext uri="{FF2B5EF4-FFF2-40B4-BE49-F238E27FC236}">
                  <a16:creationId xmlns:a16="http://schemas.microsoft.com/office/drawing/2014/main" id="{935EF8B9-88D2-6C42-BF9B-2AD28DBBD77F}"/>
                </a:ext>
              </a:extLst>
            </p:cNvPr>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3" name="Freeform 3">
              <a:extLst>
                <a:ext uri="{FF2B5EF4-FFF2-40B4-BE49-F238E27FC236}">
                  <a16:creationId xmlns:a16="http://schemas.microsoft.com/office/drawing/2014/main" id="{10E28FF9-5CED-394E-AF38-301649539D3C}"/>
                </a:ext>
              </a:extLst>
            </p:cNvPr>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4" name="Freeform 4">
              <a:extLst>
                <a:ext uri="{FF2B5EF4-FFF2-40B4-BE49-F238E27FC236}">
                  <a16:creationId xmlns:a16="http://schemas.microsoft.com/office/drawing/2014/main" id="{6E5EA531-DEFC-144D-8545-1DECEBA97224}"/>
                </a:ext>
              </a:extLst>
            </p:cNvPr>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5" name="Freeform 5">
              <a:extLst>
                <a:ext uri="{FF2B5EF4-FFF2-40B4-BE49-F238E27FC236}">
                  <a16:creationId xmlns:a16="http://schemas.microsoft.com/office/drawing/2014/main" id="{F39A9FAC-3BBF-CD45-BC62-06EF846D77A9}"/>
                </a:ext>
              </a:extLst>
            </p:cNvPr>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6" name="Freeform 6">
              <a:extLst>
                <a:ext uri="{FF2B5EF4-FFF2-40B4-BE49-F238E27FC236}">
                  <a16:creationId xmlns:a16="http://schemas.microsoft.com/office/drawing/2014/main" id="{4A2E4B78-1C39-A943-B2AE-B76B55EBA492}"/>
                </a:ext>
              </a:extLst>
            </p:cNvPr>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7" name="Freeform 7">
              <a:extLst>
                <a:ext uri="{FF2B5EF4-FFF2-40B4-BE49-F238E27FC236}">
                  <a16:creationId xmlns:a16="http://schemas.microsoft.com/office/drawing/2014/main" id="{E34B0E8F-7C29-3241-8B05-8DB5DF4ED827}"/>
                </a:ext>
              </a:extLst>
            </p:cNvPr>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8" name="Freeform 8">
              <a:extLst>
                <a:ext uri="{FF2B5EF4-FFF2-40B4-BE49-F238E27FC236}">
                  <a16:creationId xmlns:a16="http://schemas.microsoft.com/office/drawing/2014/main" id="{08D4B6E4-213B-E84A-9B55-3121DC89C5CA}"/>
                </a:ext>
              </a:extLst>
            </p:cNvPr>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49" name="Freeform 9">
              <a:extLst>
                <a:ext uri="{FF2B5EF4-FFF2-40B4-BE49-F238E27FC236}">
                  <a16:creationId xmlns:a16="http://schemas.microsoft.com/office/drawing/2014/main" id="{3073A429-8658-EC43-92EE-0AD58A5391AE}"/>
                </a:ext>
              </a:extLst>
            </p:cNvPr>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0" name="Freeform 10">
              <a:extLst>
                <a:ext uri="{FF2B5EF4-FFF2-40B4-BE49-F238E27FC236}">
                  <a16:creationId xmlns:a16="http://schemas.microsoft.com/office/drawing/2014/main" id="{7B9CB57C-5EF1-7045-A70B-14CD6B5A98B9}"/>
                </a:ext>
              </a:extLst>
            </p:cNvPr>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sp>
          <p:nvSpPr>
            <p:cNvPr id="51" name="Freeform 11">
              <a:extLst>
                <a:ext uri="{FF2B5EF4-FFF2-40B4-BE49-F238E27FC236}">
                  <a16:creationId xmlns:a16="http://schemas.microsoft.com/office/drawing/2014/main" id="{9187B6AA-F9BB-264E-BDCA-C7E0AC3A676B}"/>
                </a:ext>
              </a:extLst>
            </p:cNvPr>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800" eaLnBrk="1" fontAlgn="auto" hangingPunct="1">
                <a:spcBef>
                  <a:spcPts val="0"/>
                </a:spcBef>
                <a:spcAft>
                  <a:spcPts val="0"/>
                </a:spcAft>
              </a:pPr>
              <a:endParaRPr lang="zh-CN" altLang="en-US" sz="1400">
                <a:solidFill>
                  <a:prstClr val="black"/>
                </a:solidFill>
                <a:latin typeface="等线" panose="020F0502020204030204"/>
                <a:ea typeface="等线"/>
              </a:endParaRPr>
            </a:p>
          </p:txBody>
        </p:sp>
      </p:grpSp>
    </p:spTree>
    <p:extLst>
      <p:ext uri="{BB962C8B-B14F-4D97-AF65-F5344CB8AC3E}">
        <p14:creationId xmlns:p14="http://schemas.microsoft.com/office/powerpoint/2010/main" val="311965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30239" y="1260872"/>
            <a:ext cx="3868737" cy="617934"/>
          </a:xfrm>
        </p:spPr>
        <p:txBody>
          <a:bodyPr anchor="b"/>
          <a:lstStyle>
            <a:lvl1pPr marL="0" indent="0">
              <a:buNone/>
              <a:defRPr sz="2400" b="1"/>
            </a:lvl1pPr>
            <a:lvl2pPr marL="456986" indent="0">
              <a:buNone/>
              <a:defRPr sz="2000" b="1"/>
            </a:lvl2pPr>
            <a:lvl3pPr marL="913995" indent="0">
              <a:buNone/>
              <a:defRPr sz="1800" b="1"/>
            </a:lvl3pPr>
            <a:lvl4pPr marL="1370988" indent="0">
              <a:buNone/>
              <a:defRPr sz="1600" b="1"/>
            </a:lvl4pPr>
            <a:lvl5pPr marL="1827989" indent="0">
              <a:buNone/>
              <a:defRPr sz="1600" b="1"/>
            </a:lvl5pPr>
            <a:lvl6pPr marL="2284974" indent="0">
              <a:buNone/>
              <a:defRPr sz="1600" b="1"/>
            </a:lvl6pPr>
            <a:lvl7pPr marL="2741960" indent="0">
              <a:buNone/>
              <a:defRPr sz="1600" b="1"/>
            </a:lvl7pPr>
            <a:lvl8pPr marL="3198960" indent="0">
              <a:buNone/>
              <a:defRPr sz="1600" b="1"/>
            </a:lvl8pPr>
            <a:lvl9pPr marL="3655954"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9" y="1878806"/>
            <a:ext cx="3868737"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2400" b="1"/>
            </a:lvl1pPr>
            <a:lvl2pPr marL="456986" indent="0">
              <a:buNone/>
              <a:defRPr sz="2000" b="1"/>
            </a:lvl2pPr>
            <a:lvl3pPr marL="913995" indent="0">
              <a:buNone/>
              <a:defRPr sz="1800" b="1"/>
            </a:lvl3pPr>
            <a:lvl4pPr marL="1370988" indent="0">
              <a:buNone/>
              <a:defRPr sz="1600" b="1"/>
            </a:lvl4pPr>
            <a:lvl5pPr marL="1827989" indent="0">
              <a:buNone/>
              <a:defRPr sz="1600" b="1"/>
            </a:lvl5pPr>
            <a:lvl6pPr marL="2284974" indent="0">
              <a:buNone/>
              <a:defRPr sz="1600" b="1"/>
            </a:lvl6pPr>
            <a:lvl7pPr marL="2741960" indent="0">
              <a:buNone/>
              <a:defRPr sz="1600" b="1"/>
            </a:lvl7pPr>
            <a:lvl8pPr marL="3198960" indent="0">
              <a:buNone/>
              <a:defRPr sz="1600" b="1"/>
            </a:lvl8pPr>
            <a:lvl9pPr marL="3655954"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50"/>
          <p:cNvSpPr>
            <a:spLocks noGrp="1" noChangeArrowheads="1"/>
          </p:cNvSpPr>
          <p:nvPr>
            <p:ph type="dt" sz="half" idx="10"/>
          </p:nvPr>
        </p:nvSpPr>
        <p:spPr>
          <a:ln/>
        </p:spPr>
        <p:txBody>
          <a:bodyPr/>
          <a:lstStyle>
            <a:lvl1pPr>
              <a:defRPr/>
            </a:lvl1pPr>
          </a:lstStyle>
          <a:p>
            <a:pPr>
              <a:defRPr/>
            </a:pPr>
            <a:fld id="{CED18891-98EB-49EA-9E0C-A8C8C81C5B17}" type="datetime1">
              <a:rPr lang="zh-CN" altLang="en-US"/>
              <a:pPr>
                <a:defRPr/>
              </a:pPr>
              <a:t>2023/10/7</a:t>
            </a:fld>
            <a:endParaRPr lang="en-US" altLang="zh-CN"/>
          </a:p>
        </p:txBody>
      </p:sp>
      <p:sp>
        <p:nvSpPr>
          <p:cNvPr id="8"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252"/>
          <p:cNvSpPr>
            <a:spLocks noGrp="1" noChangeArrowheads="1"/>
          </p:cNvSpPr>
          <p:nvPr>
            <p:ph type="sldNum" sz="quarter" idx="12"/>
          </p:nvPr>
        </p:nvSpPr>
        <p:spPr>
          <a:ln/>
        </p:spPr>
        <p:txBody>
          <a:bodyPr/>
          <a:lstStyle>
            <a:lvl1pPr>
              <a:defRPr/>
            </a:lvl1pPr>
          </a:lstStyle>
          <a:p>
            <a:pPr>
              <a:defRPr/>
            </a:pPr>
            <a:fld id="{57156055-FD8C-4E85-A9BC-19DD167EFB3B}" type="slidenum">
              <a:rPr lang="zh-CN" altLang="en-US"/>
              <a:pPr>
                <a:defRPr/>
              </a:pPr>
              <a:t>‹#›</a:t>
            </a:fld>
            <a:endParaRPr lang="en-US" altLang="zh-CN"/>
          </a:p>
        </p:txBody>
      </p:sp>
    </p:spTree>
    <p:extLst>
      <p:ext uri="{BB962C8B-B14F-4D97-AF65-F5344CB8AC3E}">
        <p14:creationId xmlns:p14="http://schemas.microsoft.com/office/powerpoint/2010/main" val="3518138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250"/>
          <p:cNvSpPr>
            <a:spLocks noGrp="1" noChangeArrowheads="1"/>
          </p:cNvSpPr>
          <p:nvPr>
            <p:ph type="dt" sz="half" idx="10"/>
          </p:nvPr>
        </p:nvSpPr>
        <p:spPr>
          <a:ln/>
        </p:spPr>
        <p:txBody>
          <a:bodyPr/>
          <a:lstStyle>
            <a:lvl1pPr>
              <a:defRPr/>
            </a:lvl1pPr>
          </a:lstStyle>
          <a:p>
            <a:pPr>
              <a:defRPr/>
            </a:pPr>
            <a:fld id="{0CA4E605-F5E7-43E4-964D-D77A61E018E0}" type="datetime1">
              <a:rPr lang="zh-CN" altLang="en-US"/>
              <a:pPr>
                <a:defRPr/>
              </a:pPr>
              <a:t>2023/10/7</a:t>
            </a:fld>
            <a:endParaRPr lang="en-US" altLang="zh-CN"/>
          </a:p>
        </p:txBody>
      </p:sp>
      <p:sp>
        <p:nvSpPr>
          <p:cNvPr id="4"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252"/>
          <p:cNvSpPr>
            <a:spLocks noGrp="1" noChangeArrowheads="1"/>
          </p:cNvSpPr>
          <p:nvPr>
            <p:ph type="sldNum" sz="quarter" idx="12"/>
          </p:nvPr>
        </p:nvSpPr>
        <p:spPr>
          <a:ln/>
        </p:spPr>
        <p:txBody>
          <a:bodyPr/>
          <a:lstStyle>
            <a:lvl1pPr>
              <a:defRPr/>
            </a:lvl1pPr>
          </a:lstStyle>
          <a:p>
            <a:pPr>
              <a:defRPr/>
            </a:pPr>
            <a:fld id="{2AACC9BC-5E8F-496B-95EC-CD1617FBBF2B}" type="slidenum">
              <a:rPr lang="zh-CN" altLang="en-US"/>
              <a:pPr>
                <a:defRPr/>
              </a:pPr>
              <a:t>‹#›</a:t>
            </a:fld>
            <a:endParaRPr lang="en-US" altLang="zh-CN"/>
          </a:p>
        </p:txBody>
      </p:sp>
    </p:spTree>
    <p:extLst>
      <p:ext uri="{BB962C8B-B14F-4D97-AF65-F5344CB8AC3E}">
        <p14:creationId xmlns:p14="http://schemas.microsoft.com/office/powerpoint/2010/main" val="1355239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50"/>
          <p:cNvSpPr>
            <a:spLocks noGrp="1" noChangeArrowheads="1"/>
          </p:cNvSpPr>
          <p:nvPr>
            <p:ph type="dt" sz="half" idx="10"/>
          </p:nvPr>
        </p:nvSpPr>
        <p:spPr>
          <a:ln/>
        </p:spPr>
        <p:txBody>
          <a:bodyPr/>
          <a:lstStyle>
            <a:lvl1pPr>
              <a:defRPr/>
            </a:lvl1pPr>
          </a:lstStyle>
          <a:p>
            <a:pPr>
              <a:defRPr/>
            </a:pPr>
            <a:fld id="{BE73E63F-D778-47A1-8C3E-A3BB9DE85851}" type="datetime1">
              <a:rPr lang="zh-CN" altLang="en-US"/>
              <a:pPr>
                <a:defRPr/>
              </a:pPr>
              <a:t>2023/10/7</a:t>
            </a:fld>
            <a:endParaRPr lang="en-US" altLang="zh-CN"/>
          </a:p>
        </p:txBody>
      </p:sp>
      <p:sp>
        <p:nvSpPr>
          <p:cNvPr id="3"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252"/>
          <p:cNvSpPr>
            <a:spLocks noGrp="1" noChangeArrowheads="1"/>
          </p:cNvSpPr>
          <p:nvPr>
            <p:ph type="sldNum" sz="quarter" idx="12"/>
          </p:nvPr>
        </p:nvSpPr>
        <p:spPr>
          <a:ln/>
        </p:spPr>
        <p:txBody>
          <a:bodyPr/>
          <a:lstStyle>
            <a:lvl1pPr>
              <a:defRPr/>
            </a:lvl1pPr>
          </a:lstStyle>
          <a:p>
            <a:pPr>
              <a:defRPr/>
            </a:pPr>
            <a:fld id="{8358D3D2-BB37-444E-9668-D36260E9021D}" type="slidenum">
              <a:rPr lang="zh-CN" altLang="en-US"/>
              <a:pPr>
                <a:defRPr/>
              </a:pPr>
              <a:t>‹#›</a:t>
            </a:fld>
            <a:endParaRPr lang="en-US" altLang="zh-CN"/>
          </a:p>
        </p:txBody>
      </p:sp>
    </p:spTree>
    <p:extLst>
      <p:ext uri="{BB962C8B-B14F-4D97-AF65-F5344CB8AC3E}">
        <p14:creationId xmlns:p14="http://schemas.microsoft.com/office/powerpoint/2010/main" val="3576936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57"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0587"/>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57" y="1543052"/>
            <a:ext cx="2949575" cy="2858691"/>
          </a:xfrm>
        </p:spPr>
        <p:txBody>
          <a:bodyPr/>
          <a:lstStyle>
            <a:lvl1pPr marL="0" indent="0">
              <a:buNone/>
              <a:defRPr sz="1600"/>
            </a:lvl1pPr>
            <a:lvl2pPr marL="456986" indent="0">
              <a:buNone/>
              <a:defRPr sz="1400"/>
            </a:lvl2pPr>
            <a:lvl3pPr marL="913995" indent="0">
              <a:buNone/>
              <a:defRPr sz="1200"/>
            </a:lvl3pPr>
            <a:lvl4pPr marL="1370988" indent="0">
              <a:buNone/>
              <a:defRPr sz="1000"/>
            </a:lvl4pPr>
            <a:lvl5pPr marL="1827989" indent="0">
              <a:buNone/>
              <a:defRPr sz="1000"/>
            </a:lvl5pPr>
            <a:lvl6pPr marL="2284974" indent="0">
              <a:buNone/>
              <a:defRPr sz="1000"/>
            </a:lvl6pPr>
            <a:lvl7pPr marL="2741960" indent="0">
              <a:buNone/>
              <a:defRPr sz="1000"/>
            </a:lvl7pPr>
            <a:lvl8pPr marL="3198960" indent="0">
              <a:buNone/>
              <a:defRPr sz="1000"/>
            </a:lvl8pPr>
            <a:lvl9pPr marL="3655954" indent="0">
              <a:buNone/>
              <a:defRPr sz="1000"/>
            </a:lvl9pPr>
          </a:lstStyle>
          <a:p>
            <a:pPr lvl="0"/>
            <a:r>
              <a:rPr lang="zh-CN" altLang="en-US"/>
              <a:t>编辑母版文本样式</a:t>
            </a:r>
          </a:p>
        </p:txBody>
      </p:sp>
      <p:sp>
        <p:nvSpPr>
          <p:cNvPr id="5" name="Rectangle 250"/>
          <p:cNvSpPr>
            <a:spLocks noGrp="1" noChangeArrowheads="1"/>
          </p:cNvSpPr>
          <p:nvPr>
            <p:ph type="dt" sz="half" idx="10"/>
          </p:nvPr>
        </p:nvSpPr>
        <p:spPr>
          <a:ln/>
        </p:spPr>
        <p:txBody>
          <a:bodyPr/>
          <a:lstStyle>
            <a:lvl1pPr>
              <a:defRPr/>
            </a:lvl1pPr>
          </a:lstStyle>
          <a:p>
            <a:pPr>
              <a:defRPr/>
            </a:pPr>
            <a:fld id="{8051BCA5-2D86-4662-BD5D-8A231CA87E9E}" type="datetime1">
              <a:rPr lang="zh-CN" altLang="en-US"/>
              <a:pPr>
                <a:defRPr/>
              </a:pPr>
              <a:t>2023/10/7</a:t>
            </a:fld>
            <a:endParaRPr lang="en-US"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FA03724E-4D69-48CC-AAE8-5A23E028B315}" type="slidenum">
              <a:rPr lang="zh-CN" altLang="en-US"/>
              <a:pPr>
                <a:defRPr/>
              </a:pPr>
              <a:t>‹#›</a:t>
            </a:fld>
            <a:endParaRPr lang="en-US" altLang="zh-CN"/>
          </a:p>
        </p:txBody>
      </p:sp>
    </p:spTree>
    <p:extLst>
      <p:ext uri="{BB962C8B-B14F-4D97-AF65-F5344CB8AC3E}">
        <p14:creationId xmlns:p14="http://schemas.microsoft.com/office/powerpoint/2010/main" val="320424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57"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0587"/>
            <a:ext cx="4629150" cy="3655219"/>
          </a:xfrm>
        </p:spPr>
        <p:txBody>
          <a:bodyPr/>
          <a:lstStyle>
            <a:lvl1pPr marL="0" indent="0">
              <a:buNone/>
              <a:defRPr sz="3200"/>
            </a:lvl1pPr>
            <a:lvl2pPr marL="456986" indent="0">
              <a:buNone/>
              <a:defRPr sz="2800"/>
            </a:lvl2pPr>
            <a:lvl3pPr marL="913995" indent="0">
              <a:buNone/>
              <a:defRPr sz="2400"/>
            </a:lvl3pPr>
            <a:lvl4pPr marL="1370988" indent="0">
              <a:buNone/>
              <a:defRPr sz="2000"/>
            </a:lvl4pPr>
            <a:lvl5pPr marL="1827989" indent="0">
              <a:buNone/>
              <a:defRPr sz="2000"/>
            </a:lvl5pPr>
            <a:lvl6pPr marL="2284974" indent="0">
              <a:buNone/>
              <a:defRPr sz="2000"/>
            </a:lvl6pPr>
            <a:lvl7pPr marL="2741960" indent="0">
              <a:buNone/>
              <a:defRPr sz="2000"/>
            </a:lvl7pPr>
            <a:lvl8pPr marL="3198960" indent="0">
              <a:buNone/>
              <a:defRPr sz="2000"/>
            </a:lvl8pPr>
            <a:lvl9pPr marL="3655954" indent="0">
              <a:buNone/>
              <a:defRPr sz="2000"/>
            </a:lvl9pPr>
          </a:lstStyle>
          <a:p>
            <a:pPr lvl="0"/>
            <a:endParaRPr lang="zh-CN" altLang="en-US" noProof="0"/>
          </a:p>
        </p:txBody>
      </p:sp>
      <p:sp>
        <p:nvSpPr>
          <p:cNvPr id="4" name="文本占位符 3"/>
          <p:cNvSpPr>
            <a:spLocks noGrp="1"/>
          </p:cNvSpPr>
          <p:nvPr>
            <p:ph type="body" sz="half" idx="2"/>
          </p:nvPr>
        </p:nvSpPr>
        <p:spPr>
          <a:xfrm>
            <a:off x="630257" y="1543052"/>
            <a:ext cx="2949575" cy="2858691"/>
          </a:xfrm>
        </p:spPr>
        <p:txBody>
          <a:bodyPr/>
          <a:lstStyle>
            <a:lvl1pPr marL="0" indent="0">
              <a:buNone/>
              <a:defRPr sz="1600"/>
            </a:lvl1pPr>
            <a:lvl2pPr marL="456986" indent="0">
              <a:buNone/>
              <a:defRPr sz="1400"/>
            </a:lvl2pPr>
            <a:lvl3pPr marL="913995" indent="0">
              <a:buNone/>
              <a:defRPr sz="1200"/>
            </a:lvl3pPr>
            <a:lvl4pPr marL="1370988" indent="0">
              <a:buNone/>
              <a:defRPr sz="1000"/>
            </a:lvl4pPr>
            <a:lvl5pPr marL="1827989" indent="0">
              <a:buNone/>
              <a:defRPr sz="1000"/>
            </a:lvl5pPr>
            <a:lvl6pPr marL="2284974" indent="0">
              <a:buNone/>
              <a:defRPr sz="1000"/>
            </a:lvl6pPr>
            <a:lvl7pPr marL="2741960" indent="0">
              <a:buNone/>
              <a:defRPr sz="1000"/>
            </a:lvl7pPr>
            <a:lvl8pPr marL="3198960" indent="0">
              <a:buNone/>
              <a:defRPr sz="1000"/>
            </a:lvl8pPr>
            <a:lvl9pPr marL="3655954" indent="0">
              <a:buNone/>
              <a:defRPr sz="1000"/>
            </a:lvl9pPr>
          </a:lstStyle>
          <a:p>
            <a:pPr lvl="0"/>
            <a:r>
              <a:rPr lang="zh-CN" altLang="en-US"/>
              <a:t>编辑母版文本样式</a:t>
            </a:r>
          </a:p>
        </p:txBody>
      </p:sp>
      <p:sp>
        <p:nvSpPr>
          <p:cNvPr id="5" name="Rectangle 250"/>
          <p:cNvSpPr>
            <a:spLocks noGrp="1" noChangeArrowheads="1"/>
          </p:cNvSpPr>
          <p:nvPr>
            <p:ph type="dt" sz="half" idx="10"/>
          </p:nvPr>
        </p:nvSpPr>
        <p:spPr>
          <a:ln/>
        </p:spPr>
        <p:txBody>
          <a:bodyPr/>
          <a:lstStyle>
            <a:lvl1pPr>
              <a:defRPr/>
            </a:lvl1pPr>
          </a:lstStyle>
          <a:p>
            <a:pPr>
              <a:defRPr/>
            </a:pPr>
            <a:fld id="{9CD19920-F466-4323-8DDA-F9D12E2928DE}" type="datetime1">
              <a:rPr lang="zh-CN" altLang="en-US"/>
              <a:pPr>
                <a:defRPr/>
              </a:pPr>
              <a:t>2023/10/7</a:t>
            </a:fld>
            <a:endParaRPr lang="en-US" altLang="zh-CN"/>
          </a:p>
        </p:txBody>
      </p:sp>
      <p:sp>
        <p:nvSpPr>
          <p:cNvPr id="6" name="Rectangle 25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52"/>
          <p:cNvSpPr>
            <a:spLocks noGrp="1" noChangeArrowheads="1"/>
          </p:cNvSpPr>
          <p:nvPr>
            <p:ph type="sldNum" sz="quarter" idx="12"/>
          </p:nvPr>
        </p:nvSpPr>
        <p:spPr>
          <a:ln/>
        </p:spPr>
        <p:txBody>
          <a:bodyPr/>
          <a:lstStyle>
            <a:lvl1pPr>
              <a:defRPr/>
            </a:lvl1pPr>
          </a:lstStyle>
          <a:p>
            <a:pPr>
              <a:defRPr/>
            </a:pPr>
            <a:fld id="{9666E9D6-C90E-4B07-81D5-83E72ABE615E}" type="slidenum">
              <a:rPr lang="zh-CN" altLang="en-US"/>
              <a:pPr>
                <a:defRPr/>
              </a:pPr>
              <a:t>‹#›</a:t>
            </a:fld>
            <a:endParaRPr lang="en-US" altLang="zh-CN"/>
          </a:p>
        </p:txBody>
      </p:sp>
    </p:spTree>
    <p:extLst>
      <p:ext uri="{BB962C8B-B14F-4D97-AF65-F5344CB8AC3E}">
        <p14:creationId xmlns:p14="http://schemas.microsoft.com/office/powerpoint/2010/main" val="1292255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566739" y="0"/>
            <a:ext cx="7891462" cy="5116116"/>
            <a:chOff x="0" y="0"/>
            <a:chExt cx="4971" cy="4297"/>
          </a:xfrm>
        </p:grpSpPr>
        <p:sp>
          <p:nvSpPr>
            <p:cNvPr id="2" name="Rectangle 3"/>
            <p:cNvSpPr>
              <a:spLocks noChangeArrowheads="1"/>
            </p:cNvSpPr>
            <p:nvPr/>
          </p:nvSpPr>
          <p:spPr bwMode="auto">
            <a:xfrm>
              <a:off x="35" y="0"/>
              <a:ext cx="21"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133" name="Freeform 4"/>
            <p:cNvSpPr>
              <a:spLocks noEditPoints="1"/>
            </p:cNvSpPr>
            <p:nvPr/>
          </p:nvSpPr>
          <p:spPr bwMode="auto">
            <a:xfrm>
              <a:off x="35" y="202"/>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4" name="Freeform 5"/>
            <p:cNvSpPr>
              <a:spLocks noEditPoints="1"/>
            </p:cNvSpPr>
            <p:nvPr/>
          </p:nvSpPr>
          <p:spPr bwMode="auto">
            <a:xfrm>
              <a:off x="35" y="607"/>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5" name="Freeform 6"/>
            <p:cNvSpPr>
              <a:spLocks noEditPoints="1"/>
            </p:cNvSpPr>
            <p:nvPr/>
          </p:nvSpPr>
          <p:spPr bwMode="auto">
            <a:xfrm>
              <a:off x="35" y="1011"/>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6" name="Freeform 7"/>
            <p:cNvSpPr>
              <a:spLocks noEditPoints="1"/>
            </p:cNvSpPr>
            <p:nvPr/>
          </p:nvSpPr>
          <p:spPr bwMode="auto">
            <a:xfrm>
              <a:off x="35" y="1415"/>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7" name="Freeform 8"/>
            <p:cNvSpPr>
              <a:spLocks noEditPoints="1"/>
            </p:cNvSpPr>
            <p:nvPr/>
          </p:nvSpPr>
          <p:spPr bwMode="auto">
            <a:xfrm>
              <a:off x="35" y="1820"/>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8" name="Freeform 9"/>
            <p:cNvSpPr>
              <a:spLocks noEditPoints="1"/>
            </p:cNvSpPr>
            <p:nvPr/>
          </p:nvSpPr>
          <p:spPr bwMode="auto">
            <a:xfrm>
              <a:off x="35" y="2224"/>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9" name="Freeform 10"/>
            <p:cNvSpPr>
              <a:spLocks noEditPoints="1"/>
            </p:cNvSpPr>
            <p:nvPr/>
          </p:nvSpPr>
          <p:spPr bwMode="auto">
            <a:xfrm>
              <a:off x="35" y="2629"/>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0" name="Freeform 11"/>
            <p:cNvSpPr>
              <a:spLocks noEditPoints="1"/>
            </p:cNvSpPr>
            <p:nvPr/>
          </p:nvSpPr>
          <p:spPr bwMode="auto">
            <a:xfrm>
              <a:off x="35" y="3033"/>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1" name="Freeform 12"/>
            <p:cNvSpPr>
              <a:spLocks noEditPoints="1"/>
            </p:cNvSpPr>
            <p:nvPr/>
          </p:nvSpPr>
          <p:spPr bwMode="auto">
            <a:xfrm>
              <a:off x="35" y="3438"/>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2" name="Freeform 13"/>
            <p:cNvSpPr>
              <a:spLocks noEditPoints="1"/>
            </p:cNvSpPr>
            <p:nvPr/>
          </p:nvSpPr>
          <p:spPr bwMode="auto">
            <a:xfrm>
              <a:off x="35" y="3842"/>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Rectangle 14"/>
            <p:cNvSpPr>
              <a:spLocks noChangeArrowheads="1"/>
            </p:cNvSpPr>
            <p:nvPr/>
          </p:nvSpPr>
          <p:spPr bwMode="auto">
            <a:xfrm>
              <a:off x="35" y="4246"/>
              <a:ext cx="21"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3" name="Rectangle 15"/>
            <p:cNvSpPr>
              <a:spLocks noChangeArrowheads="1"/>
            </p:cNvSpPr>
            <p:nvPr/>
          </p:nvSpPr>
          <p:spPr bwMode="auto">
            <a:xfrm>
              <a:off x="480" y="0"/>
              <a:ext cx="21"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145" name="Freeform 16"/>
            <p:cNvSpPr>
              <a:spLocks noEditPoints="1"/>
            </p:cNvSpPr>
            <p:nvPr/>
          </p:nvSpPr>
          <p:spPr bwMode="auto">
            <a:xfrm>
              <a:off x="480" y="202"/>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6" name="Freeform 17"/>
            <p:cNvSpPr>
              <a:spLocks noEditPoints="1"/>
            </p:cNvSpPr>
            <p:nvPr/>
          </p:nvSpPr>
          <p:spPr bwMode="auto">
            <a:xfrm>
              <a:off x="480" y="607"/>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 name="Freeform 18"/>
            <p:cNvSpPr>
              <a:spLocks noEditPoints="1"/>
            </p:cNvSpPr>
            <p:nvPr/>
          </p:nvSpPr>
          <p:spPr bwMode="auto">
            <a:xfrm>
              <a:off x="480" y="1011"/>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 name="Freeform 19"/>
            <p:cNvSpPr>
              <a:spLocks noEditPoints="1"/>
            </p:cNvSpPr>
            <p:nvPr/>
          </p:nvSpPr>
          <p:spPr bwMode="auto">
            <a:xfrm>
              <a:off x="480" y="1415"/>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9" name="Freeform 20"/>
            <p:cNvSpPr>
              <a:spLocks noEditPoints="1"/>
            </p:cNvSpPr>
            <p:nvPr/>
          </p:nvSpPr>
          <p:spPr bwMode="auto">
            <a:xfrm>
              <a:off x="480" y="1820"/>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0" name="Freeform 21"/>
            <p:cNvSpPr>
              <a:spLocks noEditPoints="1"/>
            </p:cNvSpPr>
            <p:nvPr/>
          </p:nvSpPr>
          <p:spPr bwMode="auto">
            <a:xfrm>
              <a:off x="480" y="2224"/>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1" name="Freeform 22"/>
            <p:cNvSpPr>
              <a:spLocks noEditPoints="1"/>
            </p:cNvSpPr>
            <p:nvPr/>
          </p:nvSpPr>
          <p:spPr bwMode="auto">
            <a:xfrm>
              <a:off x="480" y="2629"/>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2" name="Freeform 23"/>
            <p:cNvSpPr>
              <a:spLocks noEditPoints="1"/>
            </p:cNvSpPr>
            <p:nvPr/>
          </p:nvSpPr>
          <p:spPr bwMode="auto">
            <a:xfrm>
              <a:off x="480" y="3033"/>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3" name="Freeform 24"/>
            <p:cNvSpPr>
              <a:spLocks noEditPoints="1"/>
            </p:cNvSpPr>
            <p:nvPr/>
          </p:nvSpPr>
          <p:spPr bwMode="auto">
            <a:xfrm>
              <a:off x="480" y="3438"/>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4" name="Freeform 25"/>
            <p:cNvSpPr>
              <a:spLocks noEditPoints="1"/>
            </p:cNvSpPr>
            <p:nvPr/>
          </p:nvSpPr>
          <p:spPr bwMode="auto">
            <a:xfrm>
              <a:off x="480" y="3842"/>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Rectangle 26"/>
            <p:cNvSpPr>
              <a:spLocks noChangeArrowheads="1"/>
            </p:cNvSpPr>
            <p:nvPr/>
          </p:nvSpPr>
          <p:spPr bwMode="auto">
            <a:xfrm>
              <a:off x="480" y="4246"/>
              <a:ext cx="21"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5" name="Rectangle 27"/>
            <p:cNvSpPr>
              <a:spLocks noChangeArrowheads="1"/>
            </p:cNvSpPr>
            <p:nvPr/>
          </p:nvSpPr>
          <p:spPr bwMode="auto">
            <a:xfrm>
              <a:off x="930" y="0"/>
              <a:ext cx="21"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157" name="Freeform 28"/>
            <p:cNvSpPr>
              <a:spLocks noEditPoints="1"/>
            </p:cNvSpPr>
            <p:nvPr/>
          </p:nvSpPr>
          <p:spPr bwMode="auto">
            <a:xfrm>
              <a:off x="930" y="202"/>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8" name="Freeform 29"/>
            <p:cNvSpPr>
              <a:spLocks noEditPoints="1"/>
            </p:cNvSpPr>
            <p:nvPr/>
          </p:nvSpPr>
          <p:spPr bwMode="auto">
            <a:xfrm>
              <a:off x="930" y="607"/>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9" name="Freeform 30"/>
            <p:cNvSpPr>
              <a:spLocks noEditPoints="1"/>
            </p:cNvSpPr>
            <p:nvPr/>
          </p:nvSpPr>
          <p:spPr bwMode="auto">
            <a:xfrm>
              <a:off x="930" y="1011"/>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0" name="Freeform 31"/>
            <p:cNvSpPr>
              <a:spLocks noEditPoints="1"/>
            </p:cNvSpPr>
            <p:nvPr/>
          </p:nvSpPr>
          <p:spPr bwMode="auto">
            <a:xfrm>
              <a:off x="930" y="1415"/>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1" name="Freeform 32"/>
            <p:cNvSpPr>
              <a:spLocks noEditPoints="1"/>
            </p:cNvSpPr>
            <p:nvPr/>
          </p:nvSpPr>
          <p:spPr bwMode="auto">
            <a:xfrm>
              <a:off x="930" y="1820"/>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2" name="Freeform 33"/>
            <p:cNvSpPr>
              <a:spLocks noEditPoints="1"/>
            </p:cNvSpPr>
            <p:nvPr/>
          </p:nvSpPr>
          <p:spPr bwMode="auto">
            <a:xfrm>
              <a:off x="930" y="2224"/>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3" name="Freeform 34"/>
            <p:cNvSpPr>
              <a:spLocks noEditPoints="1"/>
            </p:cNvSpPr>
            <p:nvPr/>
          </p:nvSpPr>
          <p:spPr bwMode="auto">
            <a:xfrm>
              <a:off x="930" y="2629"/>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4" name="Freeform 35"/>
            <p:cNvSpPr>
              <a:spLocks noEditPoints="1"/>
            </p:cNvSpPr>
            <p:nvPr/>
          </p:nvSpPr>
          <p:spPr bwMode="auto">
            <a:xfrm>
              <a:off x="930" y="3033"/>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5" name="Freeform 36"/>
            <p:cNvSpPr>
              <a:spLocks noEditPoints="1"/>
            </p:cNvSpPr>
            <p:nvPr/>
          </p:nvSpPr>
          <p:spPr bwMode="auto">
            <a:xfrm>
              <a:off x="930" y="3438"/>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6" name="Freeform 37"/>
            <p:cNvSpPr>
              <a:spLocks noEditPoints="1"/>
            </p:cNvSpPr>
            <p:nvPr/>
          </p:nvSpPr>
          <p:spPr bwMode="auto">
            <a:xfrm>
              <a:off x="930" y="3842"/>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Rectangle 38"/>
            <p:cNvSpPr>
              <a:spLocks noChangeArrowheads="1"/>
            </p:cNvSpPr>
            <p:nvPr/>
          </p:nvSpPr>
          <p:spPr bwMode="auto">
            <a:xfrm>
              <a:off x="930" y="4246"/>
              <a:ext cx="21"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7" name="Rectangle 39"/>
            <p:cNvSpPr>
              <a:spLocks noChangeArrowheads="1"/>
            </p:cNvSpPr>
            <p:nvPr/>
          </p:nvSpPr>
          <p:spPr bwMode="auto">
            <a:xfrm>
              <a:off x="1375" y="0"/>
              <a:ext cx="21"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169" name="Freeform 40"/>
            <p:cNvSpPr>
              <a:spLocks noEditPoints="1"/>
            </p:cNvSpPr>
            <p:nvPr/>
          </p:nvSpPr>
          <p:spPr bwMode="auto">
            <a:xfrm>
              <a:off x="1375" y="202"/>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0" name="Freeform 41"/>
            <p:cNvSpPr>
              <a:spLocks noEditPoints="1"/>
            </p:cNvSpPr>
            <p:nvPr/>
          </p:nvSpPr>
          <p:spPr bwMode="auto">
            <a:xfrm>
              <a:off x="1375" y="607"/>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1" name="Freeform 42"/>
            <p:cNvSpPr>
              <a:spLocks noEditPoints="1"/>
            </p:cNvSpPr>
            <p:nvPr/>
          </p:nvSpPr>
          <p:spPr bwMode="auto">
            <a:xfrm>
              <a:off x="1375" y="1011"/>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2" name="Freeform 43"/>
            <p:cNvSpPr>
              <a:spLocks noEditPoints="1"/>
            </p:cNvSpPr>
            <p:nvPr/>
          </p:nvSpPr>
          <p:spPr bwMode="auto">
            <a:xfrm>
              <a:off x="1375" y="1415"/>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3" name="Freeform 44"/>
            <p:cNvSpPr>
              <a:spLocks noEditPoints="1"/>
            </p:cNvSpPr>
            <p:nvPr/>
          </p:nvSpPr>
          <p:spPr bwMode="auto">
            <a:xfrm>
              <a:off x="1375" y="1820"/>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4" name="Freeform 45"/>
            <p:cNvSpPr>
              <a:spLocks noEditPoints="1"/>
            </p:cNvSpPr>
            <p:nvPr/>
          </p:nvSpPr>
          <p:spPr bwMode="auto">
            <a:xfrm>
              <a:off x="1375" y="2224"/>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5" name="Freeform 46"/>
            <p:cNvSpPr>
              <a:spLocks noEditPoints="1"/>
            </p:cNvSpPr>
            <p:nvPr/>
          </p:nvSpPr>
          <p:spPr bwMode="auto">
            <a:xfrm>
              <a:off x="1375" y="2629"/>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6" name="Freeform 47"/>
            <p:cNvSpPr>
              <a:spLocks noEditPoints="1"/>
            </p:cNvSpPr>
            <p:nvPr/>
          </p:nvSpPr>
          <p:spPr bwMode="auto">
            <a:xfrm>
              <a:off x="1375" y="3033"/>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 name="Freeform 48"/>
            <p:cNvSpPr>
              <a:spLocks noEditPoints="1"/>
            </p:cNvSpPr>
            <p:nvPr/>
          </p:nvSpPr>
          <p:spPr bwMode="auto">
            <a:xfrm>
              <a:off x="1375" y="3438"/>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8" name="Freeform 49"/>
            <p:cNvSpPr>
              <a:spLocks noEditPoints="1"/>
            </p:cNvSpPr>
            <p:nvPr/>
          </p:nvSpPr>
          <p:spPr bwMode="auto">
            <a:xfrm>
              <a:off x="1375" y="3842"/>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Rectangle 50"/>
            <p:cNvSpPr>
              <a:spLocks noChangeArrowheads="1"/>
            </p:cNvSpPr>
            <p:nvPr/>
          </p:nvSpPr>
          <p:spPr bwMode="auto">
            <a:xfrm>
              <a:off x="1375" y="4246"/>
              <a:ext cx="21"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9" name="Rectangle 51"/>
            <p:cNvSpPr>
              <a:spLocks noChangeArrowheads="1"/>
            </p:cNvSpPr>
            <p:nvPr/>
          </p:nvSpPr>
          <p:spPr bwMode="auto">
            <a:xfrm>
              <a:off x="1820" y="0"/>
              <a:ext cx="21"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181" name="Freeform 52"/>
            <p:cNvSpPr>
              <a:spLocks noEditPoints="1"/>
            </p:cNvSpPr>
            <p:nvPr/>
          </p:nvSpPr>
          <p:spPr bwMode="auto">
            <a:xfrm>
              <a:off x="1820" y="202"/>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2" name="Freeform 53"/>
            <p:cNvSpPr>
              <a:spLocks noEditPoints="1"/>
            </p:cNvSpPr>
            <p:nvPr/>
          </p:nvSpPr>
          <p:spPr bwMode="auto">
            <a:xfrm>
              <a:off x="1820" y="607"/>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3" name="Freeform 54"/>
            <p:cNvSpPr>
              <a:spLocks noEditPoints="1"/>
            </p:cNvSpPr>
            <p:nvPr/>
          </p:nvSpPr>
          <p:spPr bwMode="auto">
            <a:xfrm>
              <a:off x="1820" y="1011"/>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4" name="Freeform 55"/>
            <p:cNvSpPr>
              <a:spLocks noEditPoints="1"/>
            </p:cNvSpPr>
            <p:nvPr/>
          </p:nvSpPr>
          <p:spPr bwMode="auto">
            <a:xfrm>
              <a:off x="1820" y="1415"/>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5" name="Freeform 56"/>
            <p:cNvSpPr>
              <a:spLocks noEditPoints="1"/>
            </p:cNvSpPr>
            <p:nvPr/>
          </p:nvSpPr>
          <p:spPr bwMode="auto">
            <a:xfrm>
              <a:off x="1820" y="1820"/>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6" name="Freeform 57"/>
            <p:cNvSpPr>
              <a:spLocks noEditPoints="1"/>
            </p:cNvSpPr>
            <p:nvPr/>
          </p:nvSpPr>
          <p:spPr bwMode="auto">
            <a:xfrm>
              <a:off x="1820" y="2224"/>
              <a:ext cx="21" cy="304"/>
            </a:xfrm>
            <a:custGeom>
              <a:avLst/>
              <a:gdLst>
                <a:gd name="T0" fmla="*/ 0 w 4"/>
                <a:gd name="T1" fmla="*/ 0 h 60"/>
                <a:gd name="T2" fmla="*/ 0 w 4"/>
                <a:gd name="T3" fmla="*/ 1709463 h 60"/>
                <a:gd name="T4" fmla="*/ 439184 w 4"/>
                <a:gd name="T5" fmla="*/ 1709463 h 60"/>
                <a:gd name="T6" fmla="*/ 439184 w 4"/>
                <a:gd name="T7" fmla="*/ 0 h 60"/>
                <a:gd name="T8" fmla="*/ 0 w 4"/>
                <a:gd name="T9" fmla="*/ 0 h 60"/>
                <a:gd name="T10" fmla="*/ 0 w 4"/>
                <a:gd name="T11" fmla="*/ 3436102 h 60"/>
                <a:gd name="T12" fmla="*/ 0 w 4"/>
                <a:gd name="T13" fmla="*/ 5142206 h 60"/>
                <a:gd name="T14" fmla="*/ 439184 w 4"/>
                <a:gd name="T15" fmla="*/ 5142206 h 60"/>
                <a:gd name="T16" fmla="*/ 439184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7" name="Freeform 58"/>
            <p:cNvSpPr>
              <a:spLocks noEditPoints="1"/>
            </p:cNvSpPr>
            <p:nvPr/>
          </p:nvSpPr>
          <p:spPr bwMode="auto">
            <a:xfrm>
              <a:off x="1820" y="2629"/>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8" name="Freeform 59"/>
            <p:cNvSpPr>
              <a:spLocks noEditPoints="1"/>
            </p:cNvSpPr>
            <p:nvPr/>
          </p:nvSpPr>
          <p:spPr bwMode="auto">
            <a:xfrm>
              <a:off x="1820" y="3033"/>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9" name="Freeform 60"/>
            <p:cNvSpPr>
              <a:spLocks noEditPoints="1"/>
            </p:cNvSpPr>
            <p:nvPr/>
          </p:nvSpPr>
          <p:spPr bwMode="auto">
            <a:xfrm>
              <a:off x="1820" y="3438"/>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0" name="Freeform 61"/>
            <p:cNvSpPr>
              <a:spLocks noEditPoints="1"/>
            </p:cNvSpPr>
            <p:nvPr/>
          </p:nvSpPr>
          <p:spPr bwMode="auto">
            <a:xfrm>
              <a:off x="1820" y="3842"/>
              <a:ext cx="21" cy="303"/>
            </a:xfrm>
            <a:custGeom>
              <a:avLst/>
              <a:gdLst>
                <a:gd name="T0" fmla="*/ 0 w 4"/>
                <a:gd name="T1" fmla="*/ 0 h 60"/>
                <a:gd name="T2" fmla="*/ 0 w 4"/>
                <a:gd name="T3" fmla="*/ 1675388 h 60"/>
                <a:gd name="T4" fmla="*/ 439184 w 4"/>
                <a:gd name="T5" fmla="*/ 1675388 h 60"/>
                <a:gd name="T6" fmla="*/ 439184 w 4"/>
                <a:gd name="T7" fmla="*/ 0 h 60"/>
                <a:gd name="T8" fmla="*/ 0 w 4"/>
                <a:gd name="T9" fmla="*/ 0 h 60"/>
                <a:gd name="T10" fmla="*/ 0 w 4"/>
                <a:gd name="T11" fmla="*/ 3350160 h 60"/>
                <a:gd name="T12" fmla="*/ 0 w 4"/>
                <a:gd name="T13" fmla="*/ 5025422 h 60"/>
                <a:gd name="T14" fmla="*/ 439184 w 4"/>
                <a:gd name="T15" fmla="*/ 5025422 h 60"/>
                <a:gd name="T16" fmla="*/ 439184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Rectangle 62"/>
            <p:cNvSpPr>
              <a:spLocks noChangeArrowheads="1"/>
            </p:cNvSpPr>
            <p:nvPr/>
          </p:nvSpPr>
          <p:spPr bwMode="auto">
            <a:xfrm>
              <a:off x="1820" y="4246"/>
              <a:ext cx="21"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1" name="Rectangle 63"/>
            <p:cNvSpPr>
              <a:spLocks noChangeArrowheads="1"/>
            </p:cNvSpPr>
            <p:nvPr/>
          </p:nvSpPr>
          <p:spPr bwMode="auto">
            <a:xfrm>
              <a:off x="2271" y="0"/>
              <a:ext cx="20"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193" name="Freeform 64"/>
            <p:cNvSpPr>
              <a:spLocks noEditPoints="1"/>
            </p:cNvSpPr>
            <p:nvPr/>
          </p:nvSpPr>
          <p:spPr bwMode="auto">
            <a:xfrm>
              <a:off x="2271" y="202"/>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4" name="Freeform 65"/>
            <p:cNvSpPr>
              <a:spLocks noEditPoints="1"/>
            </p:cNvSpPr>
            <p:nvPr/>
          </p:nvSpPr>
          <p:spPr bwMode="auto">
            <a:xfrm>
              <a:off x="2271" y="607"/>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5" name="Freeform 66"/>
            <p:cNvSpPr>
              <a:spLocks noEditPoints="1"/>
            </p:cNvSpPr>
            <p:nvPr/>
          </p:nvSpPr>
          <p:spPr bwMode="auto">
            <a:xfrm>
              <a:off x="2271" y="1011"/>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6" name="Freeform 67"/>
            <p:cNvSpPr>
              <a:spLocks noEditPoints="1"/>
            </p:cNvSpPr>
            <p:nvPr/>
          </p:nvSpPr>
          <p:spPr bwMode="auto">
            <a:xfrm>
              <a:off x="2271" y="1415"/>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7" name="Freeform 68"/>
            <p:cNvSpPr>
              <a:spLocks noEditPoints="1"/>
            </p:cNvSpPr>
            <p:nvPr/>
          </p:nvSpPr>
          <p:spPr bwMode="auto">
            <a:xfrm>
              <a:off x="2271" y="1820"/>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8" name="Freeform 69"/>
            <p:cNvSpPr>
              <a:spLocks noEditPoints="1"/>
            </p:cNvSpPr>
            <p:nvPr/>
          </p:nvSpPr>
          <p:spPr bwMode="auto">
            <a:xfrm>
              <a:off x="2271" y="2224"/>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9" name="Freeform 70"/>
            <p:cNvSpPr>
              <a:spLocks noEditPoints="1"/>
            </p:cNvSpPr>
            <p:nvPr/>
          </p:nvSpPr>
          <p:spPr bwMode="auto">
            <a:xfrm>
              <a:off x="2271" y="2629"/>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0" name="Freeform 71"/>
            <p:cNvSpPr>
              <a:spLocks noEditPoints="1"/>
            </p:cNvSpPr>
            <p:nvPr/>
          </p:nvSpPr>
          <p:spPr bwMode="auto">
            <a:xfrm>
              <a:off x="2271" y="3033"/>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1" name="Freeform 72"/>
            <p:cNvSpPr>
              <a:spLocks noEditPoints="1"/>
            </p:cNvSpPr>
            <p:nvPr/>
          </p:nvSpPr>
          <p:spPr bwMode="auto">
            <a:xfrm>
              <a:off x="2271" y="3438"/>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2" name="Freeform 73"/>
            <p:cNvSpPr>
              <a:spLocks noEditPoints="1"/>
            </p:cNvSpPr>
            <p:nvPr/>
          </p:nvSpPr>
          <p:spPr bwMode="auto">
            <a:xfrm>
              <a:off x="2271" y="3842"/>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Rectangle 74"/>
            <p:cNvSpPr>
              <a:spLocks noChangeArrowheads="1"/>
            </p:cNvSpPr>
            <p:nvPr/>
          </p:nvSpPr>
          <p:spPr bwMode="auto">
            <a:xfrm>
              <a:off x="2271" y="4246"/>
              <a:ext cx="20"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3" name="Rectangle 75"/>
            <p:cNvSpPr>
              <a:spLocks noChangeArrowheads="1"/>
            </p:cNvSpPr>
            <p:nvPr/>
          </p:nvSpPr>
          <p:spPr bwMode="auto">
            <a:xfrm>
              <a:off x="2716" y="0"/>
              <a:ext cx="20"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205" name="Freeform 76"/>
            <p:cNvSpPr>
              <a:spLocks noEditPoints="1"/>
            </p:cNvSpPr>
            <p:nvPr/>
          </p:nvSpPr>
          <p:spPr bwMode="auto">
            <a:xfrm>
              <a:off x="2716" y="202"/>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6" name="Freeform 77"/>
            <p:cNvSpPr>
              <a:spLocks noEditPoints="1"/>
            </p:cNvSpPr>
            <p:nvPr/>
          </p:nvSpPr>
          <p:spPr bwMode="auto">
            <a:xfrm>
              <a:off x="2716" y="607"/>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7" name="Freeform 78"/>
            <p:cNvSpPr>
              <a:spLocks noEditPoints="1"/>
            </p:cNvSpPr>
            <p:nvPr/>
          </p:nvSpPr>
          <p:spPr bwMode="auto">
            <a:xfrm>
              <a:off x="2716" y="1011"/>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8" name="Freeform 79"/>
            <p:cNvSpPr>
              <a:spLocks noEditPoints="1"/>
            </p:cNvSpPr>
            <p:nvPr/>
          </p:nvSpPr>
          <p:spPr bwMode="auto">
            <a:xfrm>
              <a:off x="2716" y="1415"/>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9" name="Freeform 80"/>
            <p:cNvSpPr>
              <a:spLocks noEditPoints="1"/>
            </p:cNvSpPr>
            <p:nvPr/>
          </p:nvSpPr>
          <p:spPr bwMode="auto">
            <a:xfrm>
              <a:off x="2716" y="1820"/>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0" name="Freeform 81"/>
            <p:cNvSpPr>
              <a:spLocks noEditPoints="1"/>
            </p:cNvSpPr>
            <p:nvPr/>
          </p:nvSpPr>
          <p:spPr bwMode="auto">
            <a:xfrm>
              <a:off x="2716" y="2224"/>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1" name="Freeform 82"/>
            <p:cNvSpPr>
              <a:spLocks noEditPoints="1"/>
            </p:cNvSpPr>
            <p:nvPr/>
          </p:nvSpPr>
          <p:spPr bwMode="auto">
            <a:xfrm>
              <a:off x="2716" y="2629"/>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2" name="Freeform 83"/>
            <p:cNvSpPr>
              <a:spLocks noEditPoints="1"/>
            </p:cNvSpPr>
            <p:nvPr/>
          </p:nvSpPr>
          <p:spPr bwMode="auto">
            <a:xfrm>
              <a:off x="2716" y="3033"/>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3" name="Freeform 84"/>
            <p:cNvSpPr>
              <a:spLocks noEditPoints="1"/>
            </p:cNvSpPr>
            <p:nvPr/>
          </p:nvSpPr>
          <p:spPr bwMode="auto">
            <a:xfrm>
              <a:off x="2716" y="3438"/>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4" name="Freeform 85"/>
            <p:cNvSpPr>
              <a:spLocks noEditPoints="1"/>
            </p:cNvSpPr>
            <p:nvPr/>
          </p:nvSpPr>
          <p:spPr bwMode="auto">
            <a:xfrm>
              <a:off x="2716" y="3842"/>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Rectangle 86"/>
            <p:cNvSpPr>
              <a:spLocks noChangeArrowheads="1"/>
            </p:cNvSpPr>
            <p:nvPr/>
          </p:nvSpPr>
          <p:spPr bwMode="auto">
            <a:xfrm>
              <a:off x="2716" y="4246"/>
              <a:ext cx="20"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5" name="Rectangle 87"/>
            <p:cNvSpPr>
              <a:spLocks noChangeArrowheads="1"/>
            </p:cNvSpPr>
            <p:nvPr/>
          </p:nvSpPr>
          <p:spPr bwMode="auto">
            <a:xfrm>
              <a:off x="3161" y="0"/>
              <a:ext cx="20"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217" name="Freeform 88"/>
            <p:cNvSpPr>
              <a:spLocks noEditPoints="1"/>
            </p:cNvSpPr>
            <p:nvPr/>
          </p:nvSpPr>
          <p:spPr bwMode="auto">
            <a:xfrm>
              <a:off x="3161" y="202"/>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8" name="Freeform 89"/>
            <p:cNvSpPr>
              <a:spLocks noEditPoints="1"/>
            </p:cNvSpPr>
            <p:nvPr/>
          </p:nvSpPr>
          <p:spPr bwMode="auto">
            <a:xfrm>
              <a:off x="3161" y="607"/>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9" name="Freeform 90"/>
            <p:cNvSpPr>
              <a:spLocks noEditPoints="1"/>
            </p:cNvSpPr>
            <p:nvPr/>
          </p:nvSpPr>
          <p:spPr bwMode="auto">
            <a:xfrm>
              <a:off x="3161" y="1011"/>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0" name="Freeform 91"/>
            <p:cNvSpPr>
              <a:spLocks noEditPoints="1"/>
            </p:cNvSpPr>
            <p:nvPr/>
          </p:nvSpPr>
          <p:spPr bwMode="auto">
            <a:xfrm>
              <a:off x="3161" y="1415"/>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1" name="Freeform 92"/>
            <p:cNvSpPr>
              <a:spLocks noEditPoints="1"/>
            </p:cNvSpPr>
            <p:nvPr/>
          </p:nvSpPr>
          <p:spPr bwMode="auto">
            <a:xfrm>
              <a:off x="3161" y="1820"/>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2" name="Freeform 93"/>
            <p:cNvSpPr>
              <a:spLocks noEditPoints="1"/>
            </p:cNvSpPr>
            <p:nvPr/>
          </p:nvSpPr>
          <p:spPr bwMode="auto">
            <a:xfrm>
              <a:off x="3161" y="2224"/>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3" name="Freeform 94"/>
            <p:cNvSpPr>
              <a:spLocks noEditPoints="1"/>
            </p:cNvSpPr>
            <p:nvPr/>
          </p:nvSpPr>
          <p:spPr bwMode="auto">
            <a:xfrm>
              <a:off x="3161" y="2629"/>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4" name="Freeform 95"/>
            <p:cNvSpPr>
              <a:spLocks noEditPoints="1"/>
            </p:cNvSpPr>
            <p:nvPr/>
          </p:nvSpPr>
          <p:spPr bwMode="auto">
            <a:xfrm>
              <a:off x="3161" y="3033"/>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5" name="Freeform 96"/>
            <p:cNvSpPr>
              <a:spLocks noEditPoints="1"/>
            </p:cNvSpPr>
            <p:nvPr/>
          </p:nvSpPr>
          <p:spPr bwMode="auto">
            <a:xfrm>
              <a:off x="3161" y="3438"/>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6" name="Freeform 97"/>
            <p:cNvSpPr>
              <a:spLocks noEditPoints="1"/>
            </p:cNvSpPr>
            <p:nvPr/>
          </p:nvSpPr>
          <p:spPr bwMode="auto">
            <a:xfrm>
              <a:off x="3161" y="3842"/>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Rectangle 98"/>
            <p:cNvSpPr>
              <a:spLocks noChangeArrowheads="1"/>
            </p:cNvSpPr>
            <p:nvPr/>
          </p:nvSpPr>
          <p:spPr bwMode="auto">
            <a:xfrm>
              <a:off x="3161" y="4246"/>
              <a:ext cx="20"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7" name="Rectangle 99"/>
            <p:cNvSpPr>
              <a:spLocks noChangeArrowheads="1"/>
            </p:cNvSpPr>
            <p:nvPr/>
          </p:nvSpPr>
          <p:spPr bwMode="auto">
            <a:xfrm>
              <a:off x="3611" y="0"/>
              <a:ext cx="20"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229" name="Freeform 100"/>
            <p:cNvSpPr>
              <a:spLocks noEditPoints="1"/>
            </p:cNvSpPr>
            <p:nvPr/>
          </p:nvSpPr>
          <p:spPr bwMode="auto">
            <a:xfrm>
              <a:off x="3611" y="202"/>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0" name="Freeform 101"/>
            <p:cNvSpPr>
              <a:spLocks noEditPoints="1"/>
            </p:cNvSpPr>
            <p:nvPr/>
          </p:nvSpPr>
          <p:spPr bwMode="auto">
            <a:xfrm>
              <a:off x="3611" y="607"/>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1" name="Freeform 102"/>
            <p:cNvSpPr>
              <a:spLocks noEditPoints="1"/>
            </p:cNvSpPr>
            <p:nvPr/>
          </p:nvSpPr>
          <p:spPr bwMode="auto">
            <a:xfrm>
              <a:off x="3611" y="1011"/>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2" name="Freeform 103"/>
            <p:cNvSpPr>
              <a:spLocks noEditPoints="1"/>
            </p:cNvSpPr>
            <p:nvPr/>
          </p:nvSpPr>
          <p:spPr bwMode="auto">
            <a:xfrm>
              <a:off x="3611" y="1415"/>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3" name="Freeform 104"/>
            <p:cNvSpPr>
              <a:spLocks noEditPoints="1"/>
            </p:cNvSpPr>
            <p:nvPr/>
          </p:nvSpPr>
          <p:spPr bwMode="auto">
            <a:xfrm>
              <a:off x="3611" y="1820"/>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4" name="Freeform 105"/>
            <p:cNvSpPr>
              <a:spLocks noEditPoints="1"/>
            </p:cNvSpPr>
            <p:nvPr/>
          </p:nvSpPr>
          <p:spPr bwMode="auto">
            <a:xfrm>
              <a:off x="3611" y="2224"/>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5" name="Freeform 106"/>
            <p:cNvSpPr>
              <a:spLocks noEditPoints="1"/>
            </p:cNvSpPr>
            <p:nvPr/>
          </p:nvSpPr>
          <p:spPr bwMode="auto">
            <a:xfrm>
              <a:off x="3611" y="2629"/>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6" name="Freeform 107"/>
            <p:cNvSpPr>
              <a:spLocks noEditPoints="1"/>
            </p:cNvSpPr>
            <p:nvPr/>
          </p:nvSpPr>
          <p:spPr bwMode="auto">
            <a:xfrm>
              <a:off x="3611" y="3033"/>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7" name="Freeform 108"/>
            <p:cNvSpPr>
              <a:spLocks noEditPoints="1"/>
            </p:cNvSpPr>
            <p:nvPr/>
          </p:nvSpPr>
          <p:spPr bwMode="auto">
            <a:xfrm>
              <a:off x="3611" y="3438"/>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8" name="Freeform 109"/>
            <p:cNvSpPr>
              <a:spLocks noEditPoints="1"/>
            </p:cNvSpPr>
            <p:nvPr/>
          </p:nvSpPr>
          <p:spPr bwMode="auto">
            <a:xfrm>
              <a:off x="3611" y="3842"/>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Rectangle 110"/>
            <p:cNvSpPr>
              <a:spLocks noChangeArrowheads="1"/>
            </p:cNvSpPr>
            <p:nvPr/>
          </p:nvSpPr>
          <p:spPr bwMode="auto">
            <a:xfrm>
              <a:off x="3611" y="4246"/>
              <a:ext cx="20"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9" name="Rectangle 111"/>
            <p:cNvSpPr>
              <a:spLocks noChangeArrowheads="1"/>
            </p:cNvSpPr>
            <p:nvPr/>
          </p:nvSpPr>
          <p:spPr bwMode="auto">
            <a:xfrm>
              <a:off x="4056" y="0"/>
              <a:ext cx="20"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241" name="Freeform 112"/>
            <p:cNvSpPr>
              <a:spLocks noEditPoints="1"/>
            </p:cNvSpPr>
            <p:nvPr/>
          </p:nvSpPr>
          <p:spPr bwMode="auto">
            <a:xfrm>
              <a:off x="4056" y="202"/>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2" name="Freeform 113"/>
            <p:cNvSpPr>
              <a:spLocks noEditPoints="1"/>
            </p:cNvSpPr>
            <p:nvPr/>
          </p:nvSpPr>
          <p:spPr bwMode="auto">
            <a:xfrm>
              <a:off x="4056" y="607"/>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3" name="Freeform 114"/>
            <p:cNvSpPr>
              <a:spLocks noEditPoints="1"/>
            </p:cNvSpPr>
            <p:nvPr/>
          </p:nvSpPr>
          <p:spPr bwMode="auto">
            <a:xfrm>
              <a:off x="4056" y="1011"/>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4" name="Freeform 115"/>
            <p:cNvSpPr>
              <a:spLocks noEditPoints="1"/>
            </p:cNvSpPr>
            <p:nvPr/>
          </p:nvSpPr>
          <p:spPr bwMode="auto">
            <a:xfrm>
              <a:off x="4056" y="1415"/>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5" name="Freeform 116"/>
            <p:cNvSpPr>
              <a:spLocks noEditPoints="1"/>
            </p:cNvSpPr>
            <p:nvPr/>
          </p:nvSpPr>
          <p:spPr bwMode="auto">
            <a:xfrm>
              <a:off x="4056" y="1820"/>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6" name="Freeform 117"/>
            <p:cNvSpPr>
              <a:spLocks noEditPoints="1"/>
            </p:cNvSpPr>
            <p:nvPr/>
          </p:nvSpPr>
          <p:spPr bwMode="auto">
            <a:xfrm>
              <a:off x="4056" y="2224"/>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7" name="Freeform 118"/>
            <p:cNvSpPr>
              <a:spLocks noEditPoints="1"/>
            </p:cNvSpPr>
            <p:nvPr/>
          </p:nvSpPr>
          <p:spPr bwMode="auto">
            <a:xfrm>
              <a:off x="4056" y="2629"/>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8" name="Freeform 119"/>
            <p:cNvSpPr>
              <a:spLocks noEditPoints="1"/>
            </p:cNvSpPr>
            <p:nvPr/>
          </p:nvSpPr>
          <p:spPr bwMode="auto">
            <a:xfrm>
              <a:off x="4056" y="3033"/>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9" name="Freeform 120"/>
            <p:cNvSpPr>
              <a:spLocks noEditPoints="1"/>
            </p:cNvSpPr>
            <p:nvPr/>
          </p:nvSpPr>
          <p:spPr bwMode="auto">
            <a:xfrm>
              <a:off x="4056" y="3438"/>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0" name="Freeform 121"/>
            <p:cNvSpPr>
              <a:spLocks noEditPoints="1"/>
            </p:cNvSpPr>
            <p:nvPr/>
          </p:nvSpPr>
          <p:spPr bwMode="auto">
            <a:xfrm>
              <a:off x="4056" y="3842"/>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Rectangle 122"/>
            <p:cNvSpPr>
              <a:spLocks noChangeArrowheads="1"/>
            </p:cNvSpPr>
            <p:nvPr/>
          </p:nvSpPr>
          <p:spPr bwMode="auto">
            <a:xfrm>
              <a:off x="4056" y="4246"/>
              <a:ext cx="20"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21" name="Rectangle 123"/>
            <p:cNvSpPr>
              <a:spLocks noChangeArrowheads="1"/>
            </p:cNvSpPr>
            <p:nvPr/>
          </p:nvSpPr>
          <p:spPr bwMode="auto">
            <a:xfrm>
              <a:off x="4501" y="0"/>
              <a:ext cx="20"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253" name="Freeform 124"/>
            <p:cNvSpPr>
              <a:spLocks noEditPoints="1"/>
            </p:cNvSpPr>
            <p:nvPr/>
          </p:nvSpPr>
          <p:spPr bwMode="auto">
            <a:xfrm>
              <a:off x="4501" y="202"/>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4" name="Freeform 125"/>
            <p:cNvSpPr>
              <a:spLocks noEditPoints="1"/>
            </p:cNvSpPr>
            <p:nvPr/>
          </p:nvSpPr>
          <p:spPr bwMode="auto">
            <a:xfrm>
              <a:off x="4501" y="607"/>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5" name="Freeform 126"/>
            <p:cNvSpPr>
              <a:spLocks noEditPoints="1"/>
            </p:cNvSpPr>
            <p:nvPr/>
          </p:nvSpPr>
          <p:spPr bwMode="auto">
            <a:xfrm>
              <a:off x="4501" y="1011"/>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6" name="Freeform 127"/>
            <p:cNvSpPr>
              <a:spLocks noEditPoints="1"/>
            </p:cNvSpPr>
            <p:nvPr/>
          </p:nvSpPr>
          <p:spPr bwMode="auto">
            <a:xfrm>
              <a:off x="4501" y="1415"/>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7" name="Freeform 128"/>
            <p:cNvSpPr>
              <a:spLocks noEditPoints="1"/>
            </p:cNvSpPr>
            <p:nvPr/>
          </p:nvSpPr>
          <p:spPr bwMode="auto">
            <a:xfrm>
              <a:off x="4501" y="1820"/>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8" name="Freeform 129"/>
            <p:cNvSpPr>
              <a:spLocks noEditPoints="1"/>
            </p:cNvSpPr>
            <p:nvPr/>
          </p:nvSpPr>
          <p:spPr bwMode="auto">
            <a:xfrm>
              <a:off x="4501" y="2224"/>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9" name="Freeform 130"/>
            <p:cNvSpPr>
              <a:spLocks noEditPoints="1"/>
            </p:cNvSpPr>
            <p:nvPr/>
          </p:nvSpPr>
          <p:spPr bwMode="auto">
            <a:xfrm>
              <a:off x="4501" y="2629"/>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0" name="Freeform 131"/>
            <p:cNvSpPr>
              <a:spLocks noEditPoints="1"/>
            </p:cNvSpPr>
            <p:nvPr/>
          </p:nvSpPr>
          <p:spPr bwMode="auto">
            <a:xfrm>
              <a:off x="4501" y="3033"/>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1" name="Freeform 132"/>
            <p:cNvSpPr>
              <a:spLocks noEditPoints="1"/>
            </p:cNvSpPr>
            <p:nvPr/>
          </p:nvSpPr>
          <p:spPr bwMode="auto">
            <a:xfrm>
              <a:off x="4501" y="3438"/>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2" name="Freeform 133"/>
            <p:cNvSpPr>
              <a:spLocks noEditPoints="1"/>
            </p:cNvSpPr>
            <p:nvPr/>
          </p:nvSpPr>
          <p:spPr bwMode="auto">
            <a:xfrm>
              <a:off x="4501" y="3842"/>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Rectangle 134"/>
            <p:cNvSpPr>
              <a:spLocks noChangeArrowheads="1"/>
            </p:cNvSpPr>
            <p:nvPr/>
          </p:nvSpPr>
          <p:spPr bwMode="auto">
            <a:xfrm>
              <a:off x="4501" y="4246"/>
              <a:ext cx="20"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23" name="Rectangle 135"/>
            <p:cNvSpPr>
              <a:spLocks noChangeArrowheads="1"/>
            </p:cNvSpPr>
            <p:nvPr/>
          </p:nvSpPr>
          <p:spPr bwMode="auto">
            <a:xfrm>
              <a:off x="4951" y="0"/>
              <a:ext cx="20" cy="10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265" name="Freeform 136"/>
            <p:cNvSpPr>
              <a:spLocks noEditPoints="1"/>
            </p:cNvSpPr>
            <p:nvPr/>
          </p:nvSpPr>
          <p:spPr bwMode="auto">
            <a:xfrm>
              <a:off x="4951" y="202"/>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6" name="Freeform 137"/>
            <p:cNvSpPr>
              <a:spLocks noEditPoints="1"/>
            </p:cNvSpPr>
            <p:nvPr/>
          </p:nvSpPr>
          <p:spPr bwMode="auto">
            <a:xfrm>
              <a:off x="4951" y="607"/>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7" name="Freeform 138"/>
            <p:cNvSpPr>
              <a:spLocks noEditPoints="1"/>
            </p:cNvSpPr>
            <p:nvPr/>
          </p:nvSpPr>
          <p:spPr bwMode="auto">
            <a:xfrm>
              <a:off x="4951" y="1011"/>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8" name="Freeform 139"/>
            <p:cNvSpPr>
              <a:spLocks noEditPoints="1"/>
            </p:cNvSpPr>
            <p:nvPr/>
          </p:nvSpPr>
          <p:spPr bwMode="auto">
            <a:xfrm>
              <a:off x="4951" y="1415"/>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 name="Freeform 140"/>
            <p:cNvSpPr>
              <a:spLocks noEditPoints="1"/>
            </p:cNvSpPr>
            <p:nvPr/>
          </p:nvSpPr>
          <p:spPr bwMode="auto">
            <a:xfrm>
              <a:off x="4951" y="1820"/>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0" name="Freeform 141"/>
            <p:cNvSpPr>
              <a:spLocks noEditPoints="1"/>
            </p:cNvSpPr>
            <p:nvPr/>
          </p:nvSpPr>
          <p:spPr bwMode="auto">
            <a:xfrm>
              <a:off x="4951" y="2224"/>
              <a:ext cx="20" cy="304"/>
            </a:xfrm>
            <a:custGeom>
              <a:avLst/>
              <a:gdLst>
                <a:gd name="T0" fmla="*/ 0 w 4"/>
                <a:gd name="T1" fmla="*/ 0 h 60"/>
                <a:gd name="T2" fmla="*/ 0 w 4"/>
                <a:gd name="T3" fmla="*/ 1709463 h 60"/>
                <a:gd name="T4" fmla="*/ 312500 w 4"/>
                <a:gd name="T5" fmla="*/ 1709463 h 60"/>
                <a:gd name="T6" fmla="*/ 312500 w 4"/>
                <a:gd name="T7" fmla="*/ 0 h 60"/>
                <a:gd name="T8" fmla="*/ 0 w 4"/>
                <a:gd name="T9" fmla="*/ 0 h 60"/>
                <a:gd name="T10" fmla="*/ 0 w 4"/>
                <a:gd name="T11" fmla="*/ 3436102 h 60"/>
                <a:gd name="T12" fmla="*/ 0 w 4"/>
                <a:gd name="T13" fmla="*/ 5142206 h 60"/>
                <a:gd name="T14" fmla="*/ 312500 w 4"/>
                <a:gd name="T15" fmla="*/ 5142206 h 60"/>
                <a:gd name="T16" fmla="*/ 312500 w 4"/>
                <a:gd name="T17" fmla="*/ 3436102 h 60"/>
                <a:gd name="T18" fmla="*/ 0 w 4"/>
                <a:gd name="T19" fmla="*/ 343610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 name="Freeform 142"/>
            <p:cNvSpPr>
              <a:spLocks noEditPoints="1"/>
            </p:cNvSpPr>
            <p:nvPr/>
          </p:nvSpPr>
          <p:spPr bwMode="auto">
            <a:xfrm>
              <a:off x="4951" y="2629"/>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2" name="Freeform 143"/>
            <p:cNvSpPr>
              <a:spLocks noEditPoints="1"/>
            </p:cNvSpPr>
            <p:nvPr/>
          </p:nvSpPr>
          <p:spPr bwMode="auto">
            <a:xfrm>
              <a:off x="4951" y="3033"/>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3" name="Freeform 144"/>
            <p:cNvSpPr>
              <a:spLocks noEditPoints="1"/>
            </p:cNvSpPr>
            <p:nvPr/>
          </p:nvSpPr>
          <p:spPr bwMode="auto">
            <a:xfrm>
              <a:off x="4951" y="3438"/>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145"/>
            <p:cNvSpPr>
              <a:spLocks noEditPoints="1"/>
            </p:cNvSpPr>
            <p:nvPr/>
          </p:nvSpPr>
          <p:spPr bwMode="auto">
            <a:xfrm>
              <a:off x="4951" y="3842"/>
              <a:ext cx="20" cy="303"/>
            </a:xfrm>
            <a:custGeom>
              <a:avLst/>
              <a:gdLst>
                <a:gd name="T0" fmla="*/ 0 w 4"/>
                <a:gd name="T1" fmla="*/ 0 h 60"/>
                <a:gd name="T2" fmla="*/ 0 w 4"/>
                <a:gd name="T3" fmla="*/ 1675388 h 60"/>
                <a:gd name="T4" fmla="*/ 312500 w 4"/>
                <a:gd name="T5" fmla="*/ 1675388 h 60"/>
                <a:gd name="T6" fmla="*/ 312500 w 4"/>
                <a:gd name="T7" fmla="*/ 0 h 60"/>
                <a:gd name="T8" fmla="*/ 0 w 4"/>
                <a:gd name="T9" fmla="*/ 0 h 60"/>
                <a:gd name="T10" fmla="*/ 0 w 4"/>
                <a:gd name="T11" fmla="*/ 3350160 h 60"/>
                <a:gd name="T12" fmla="*/ 0 w 4"/>
                <a:gd name="T13" fmla="*/ 5025422 h 60"/>
                <a:gd name="T14" fmla="*/ 312500 w 4"/>
                <a:gd name="T15" fmla="*/ 5025422 h 60"/>
                <a:gd name="T16" fmla="*/ 312500 w 4"/>
                <a:gd name="T17" fmla="*/ 3350160 h 60"/>
                <a:gd name="T18" fmla="*/ 0 w 4"/>
                <a:gd name="T19" fmla="*/ 33501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0"/>
                <a:gd name="T32" fmla="*/ 4 w 4"/>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0">
                  <a:moveTo>
                    <a:pt x="0" y="0"/>
                  </a:moveTo>
                  <a:lnTo>
                    <a:pt x="0" y="20"/>
                  </a:lnTo>
                  <a:lnTo>
                    <a:pt x="4" y="20"/>
                  </a:lnTo>
                  <a:lnTo>
                    <a:pt x="4" y="0"/>
                  </a:lnTo>
                  <a:lnTo>
                    <a:pt x="0" y="0"/>
                  </a:lnTo>
                  <a:close/>
                  <a:moveTo>
                    <a:pt x="0" y="40"/>
                  </a:moveTo>
                  <a:lnTo>
                    <a:pt x="0" y="60"/>
                  </a:lnTo>
                  <a:lnTo>
                    <a:pt x="4" y="60"/>
                  </a:lnTo>
                  <a:lnTo>
                    <a:pt x="4" y="40"/>
                  </a:lnTo>
                  <a:lnTo>
                    <a:pt x="0" y="40"/>
                  </a:ln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Rectangle 146"/>
            <p:cNvSpPr>
              <a:spLocks noChangeArrowheads="1"/>
            </p:cNvSpPr>
            <p:nvPr/>
          </p:nvSpPr>
          <p:spPr bwMode="auto">
            <a:xfrm>
              <a:off x="4951" y="4246"/>
              <a:ext cx="20" cy="51"/>
            </a:xfrm>
            <a:prstGeom prst="rect">
              <a:avLst/>
            </a:prstGeom>
            <a:solidFill>
              <a:schemeClr val="bg2">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26" name="Freeform 147"/>
            <p:cNvSpPr>
              <a:spLocks/>
            </p:cNvSpPr>
            <p:nvPr/>
          </p:nvSpPr>
          <p:spPr bwMode="auto">
            <a:xfrm>
              <a:off x="0" y="3281"/>
              <a:ext cx="20" cy="10"/>
            </a:xfrm>
            <a:custGeom>
              <a:avLst/>
              <a:gdLst>
                <a:gd name="T0" fmla="*/ 0 w 4"/>
                <a:gd name="T1" fmla="*/ 78125 h 2"/>
                <a:gd name="T2" fmla="*/ 0 w 4"/>
                <a:gd name="T3" fmla="*/ 78125 h 2"/>
                <a:gd name="T4" fmla="*/ 0 60000 65536"/>
                <a:gd name="T5" fmla="*/ 0 60000 65536"/>
                <a:gd name="T6" fmla="*/ 0 w 4"/>
                <a:gd name="T7" fmla="*/ 0 h 2"/>
                <a:gd name="T8" fmla="*/ 4 w 4"/>
                <a:gd name="T9" fmla="*/ 2 h 2"/>
              </a:gdLst>
              <a:ahLst/>
              <a:cxnLst>
                <a:cxn ang="T4">
                  <a:pos x="T0" y="T1"/>
                </a:cxn>
                <a:cxn ang="T5">
                  <a:pos x="T2" y="T3"/>
                </a:cxn>
              </a:cxnLst>
              <a:rect l="T6" t="T7" r="T8" b="T9"/>
              <a:pathLst>
                <a:path w="4" h="2">
                  <a:moveTo>
                    <a:pt x="0" y="1"/>
                  </a:moveTo>
                  <a:cubicBezTo>
                    <a:pt x="1" y="2"/>
                    <a:pt x="4" y="0"/>
                    <a:pt x="0" y="1"/>
                  </a:cubicBezTo>
                  <a:close/>
                </a:path>
              </a:pathLst>
            </a:custGeom>
            <a:solidFill>
              <a:schemeClr val="bg2">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7" name="Group 148"/>
          <p:cNvGrpSpPr>
            <a:grpSpLocks/>
          </p:cNvGrpSpPr>
          <p:nvPr/>
        </p:nvGrpSpPr>
        <p:grpSpPr bwMode="auto">
          <a:xfrm>
            <a:off x="1066800" y="2583657"/>
            <a:ext cx="533400" cy="369094"/>
            <a:chOff x="0" y="0"/>
            <a:chExt cx="1062" cy="981"/>
          </a:xfrm>
        </p:grpSpPr>
        <p:sp>
          <p:nvSpPr>
            <p:cNvPr id="1119" name="Freeform 149"/>
            <p:cNvSpPr>
              <a:spLocks/>
            </p:cNvSpPr>
            <p:nvPr userDrawn="1"/>
          </p:nvSpPr>
          <p:spPr bwMode="auto">
            <a:xfrm>
              <a:off x="25" y="0"/>
              <a:ext cx="205" cy="82"/>
            </a:xfrm>
            <a:custGeom>
              <a:avLst/>
              <a:gdLst>
                <a:gd name="T0" fmla="*/ 2343750 w 41"/>
                <a:gd name="T1" fmla="*/ 1124538 h 16"/>
                <a:gd name="T2" fmla="*/ 2890625 w 41"/>
                <a:gd name="T3" fmla="*/ 923028 h 16"/>
                <a:gd name="T4" fmla="*/ 2968750 w 41"/>
                <a:gd name="T5" fmla="*/ 834724 h 16"/>
                <a:gd name="T6" fmla="*/ 2421875 w 41"/>
                <a:gd name="T7" fmla="*/ 91799 h 16"/>
                <a:gd name="T8" fmla="*/ 625000 w 41"/>
                <a:gd name="T9" fmla="*/ 1014827 h 16"/>
                <a:gd name="T10" fmla="*/ 2343750 w 41"/>
                <a:gd name="T11" fmla="*/ 1124538 h 16"/>
                <a:gd name="T12" fmla="*/ 0 60000 65536"/>
                <a:gd name="T13" fmla="*/ 0 60000 65536"/>
                <a:gd name="T14" fmla="*/ 0 60000 65536"/>
                <a:gd name="T15" fmla="*/ 0 60000 65536"/>
                <a:gd name="T16" fmla="*/ 0 60000 65536"/>
                <a:gd name="T17" fmla="*/ 0 60000 65536"/>
                <a:gd name="T18" fmla="*/ 0 w 41"/>
                <a:gd name="T19" fmla="*/ 0 h 16"/>
                <a:gd name="T20" fmla="*/ 41 w 41"/>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0" name="Freeform 150"/>
            <p:cNvSpPr>
              <a:spLocks noEditPoints="1"/>
            </p:cNvSpPr>
            <p:nvPr userDrawn="1"/>
          </p:nvSpPr>
          <p:spPr bwMode="auto">
            <a:xfrm>
              <a:off x="0" y="6"/>
              <a:ext cx="1062" cy="975"/>
            </a:xfrm>
            <a:custGeom>
              <a:avLst/>
              <a:gdLst>
                <a:gd name="T0" fmla="*/ 13783096 w 210"/>
                <a:gd name="T1" fmla="*/ 13016407 h 193"/>
                <a:gd name="T2" fmla="*/ 12863510 w 210"/>
                <a:gd name="T3" fmla="*/ 10489313 h 193"/>
                <a:gd name="T4" fmla="*/ 12009900 w 210"/>
                <a:gd name="T5" fmla="*/ 8311365 h 193"/>
                <a:gd name="T6" fmla="*/ 13951863 w 210"/>
                <a:gd name="T7" fmla="*/ 7811129 h 193"/>
                <a:gd name="T8" fmla="*/ 12344111 w 210"/>
                <a:gd name="T9" fmla="*/ 6879777 h 193"/>
                <a:gd name="T10" fmla="*/ 13280093 w 210"/>
                <a:gd name="T11" fmla="*/ 6965754 h 193"/>
                <a:gd name="T12" fmla="*/ 13280093 w 210"/>
                <a:gd name="T13" fmla="*/ 6465523 h 193"/>
                <a:gd name="T14" fmla="*/ 11424546 w 210"/>
                <a:gd name="T15" fmla="*/ 6547645 h 193"/>
                <a:gd name="T16" fmla="*/ 10822877 w 210"/>
                <a:gd name="T17" fmla="*/ 10489313 h 193"/>
                <a:gd name="T18" fmla="*/ 10488540 w 210"/>
                <a:gd name="T19" fmla="*/ 7047881 h 193"/>
                <a:gd name="T20" fmla="*/ 9986203 w 210"/>
                <a:gd name="T21" fmla="*/ 5619506 h 193"/>
                <a:gd name="T22" fmla="*/ 10488540 w 210"/>
                <a:gd name="T23" fmla="*/ 4287575 h 193"/>
                <a:gd name="T24" fmla="*/ 10237372 w 210"/>
                <a:gd name="T25" fmla="*/ 3109331 h 193"/>
                <a:gd name="T26" fmla="*/ 10068731 w 210"/>
                <a:gd name="T27" fmla="*/ 2010607 h 193"/>
                <a:gd name="T28" fmla="*/ 11173378 w 210"/>
                <a:gd name="T29" fmla="*/ 3274090 h 193"/>
                <a:gd name="T30" fmla="*/ 12612337 w 210"/>
                <a:gd name="T31" fmla="*/ 1513589 h 193"/>
                <a:gd name="T32" fmla="*/ 12427281 w 210"/>
                <a:gd name="T33" fmla="*/ 3024091 h 193"/>
                <a:gd name="T34" fmla="*/ 12093070 w 210"/>
                <a:gd name="T35" fmla="*/ 4023790 h 193"/>
                <a:gd name="T36" fmla="*/ 12178692 w 210"/>
                <a:gd name="T37" fmla="*/ 5619506 h 193"/>
                <a:gd name="T38" fmla="*/ 16826459 w 210"/>
                <a:gd name="T39" fmla="*/ 2444310 h 193"/>
                <a:gd name="T40" fmla="*/ 7610722 w 210"/>
                <a:gd name="T41" fmla="*/ 82127 h 193"/>
                <a:gd name="T42" fmla="*/ 4733516 w 210"/>
                <a:gd name="T43" fmla="*/ 664359 h 193"/>
                <a:gd name="T44" fmla="*/ 7194135 w 210"/>
                <a:gd name="T45" fmla="*/ 1013485 h 193"/>
                <a:gd name="T46" fmla="*/ 5067727 w 210"/>
                <a:gd name="T47" fmla="*/ 1845847 h 193"/>
                <a:gd name="T48" fmla="*/ 4902182 w 210"/>
                <a:gd name="T49" fmla="*/ 2444310 h 193"/>
                <a:gd name="T50" fmla="*/ 3211518 w 210"/>
                <a:gd name="T51" fmla="*/ 1427738 h 193"/>
                <a:gd name="T52" fmla="*/ 1104773 w 210"/>
                <a:gd name="T53" fmla="*/ 9656976 h 193"/>
                <a:gd name="T54" fmla="*/ 5153350 w 210"/>
                <a:gd name="T55" fmla="*/ 12266197 h 193"/>
                <a:gd name="T56" fmla="*/ 3813824 w 210"/>
                <a:gd name="T57" fmla="*/ 11170691 h 193"/>
                <a:gd name="T58" fmla="*/ 2960345 w 210"/>
                <a:gd name="T59" fmla="*/ 12184075 h 193"/>
                <a:gd name="T60" fmla="*/ 2709177 w 210"/>
                <a:gd name="T61" fmla="*/ 10755826 h 193"/>
                <a:gd name="T62" fmla="*/ 3896200 w 210"/>
                <a:gd name="T63" fmla="*/ 7212666 h 193"/>
                <a:gd name="T64" fmla="*/ 5669396 w 210"/>
                <a:gd name="T65" fmla="*/ 6965754 h 193"/>
                <a:gd name="T66" fmla="*/ 6006960 w 210"/>
                <a:gd name="T67" fmla="*/ 7979264 h 193"/>
                <a:gd name="T68" fmla="*/ 5153350 w 210"/>
                <a:gd name="T69" fmla="*/ 10157212 h 193"/>
                <a:gd name="T70" fmla="*/ 7693740 w 210"/>
                <a:gd name="T71" fmla="*/ 15109141 h 193"/>
                <a:gd name="T72" fmla="*/ 15741353 w 210"/>
                <a:gd name="T73" fmla="*/ 13944551 h 193"/>
                <a:gd name="T74" fmla="*/ 15390853 w 210"/>
                <a:gd name="T75" fmla="*/ 5534166 h 193"/>
                <a:gd name="T76" fmla="*/ 13951863 w 210"/>
                <a:gd name="T77" fmla="*/ 5037274 h 193"/>
                <a:gd name="T78" fmla="*/ 9552685 w 210"/>
                <a:gd name="T79" fmla="*/ 5119937 h 193"/>
                <a:gd name="T80" fmla="*/ 9132725 w 210"/>
                <a:gd name="T81" fmla="*/ 7314243 h 193"/>
                <a:gd name="T82" fmla="*/ 9651992 w 210"/>
                <a:gd name="T83" fmla="*/ 4204938 h 193"/>
                <a:gd name="T84" fmla="*/ 7528321 w 210"/>
                <a:gd name="T85" fmla="*/ 2177948 h 193"/>
                <a:gd name="T86" fmla="*/ 8880914 w 210"/>
                <a:gd name="T87" fmla="*/ 2941327 h 193"/>
                <a:gd name="T88" fmla="*/ 5153350 w 210"/>
                <a:gd name="T89" fmla="*/ 6050653 h 193"/>
                <a:gd name="T90" fmla="*/ 2024339 w 210"/>
                <a:gd name="T91" fmla="*/ 3109331 h 193"/>
                <a:gd name="T92" fmla="*/ 5755150 w 210"/>
                <a:gd name="T93" fmla="*/ 3356218 h 193"/>
                <a:gd name="T94" fmla="*/ 6691799 w 210"/>
                <a:gd name="T95" fmla="*/ 3356218 h 193"/>
                <a:gd name="T96" fmla="*/ 9132725 w 210"/>
                <a:gd name="T97" fmla="*/ 3773690 h 193"/>
                <a:gd name="T98" fmla="*/ 8381800 w 210"/>
                <a:gd name="T99" fmla="*/ 7811129 h 193"/>
                <a:gd name="T100" fmla="*/ 7862532 w 210"/>
                <a:gd name="T101" fmla="*/ 4287575 h 193"/>
                <a:gd name="T102" fmla="*/ 5153350 w 210"/>
                <a:gd name="T103" fmla="*/ 6050653 h 193"/>
                <a:gd name="T104" fmla="*/ 6774174 w 210"/>
                <a:gd name="T105" fmla="*/ 6879777 h 193"/>
                <a:gd name="T106" fmla="*/ 7442567 w 210"/>
                <a:gd name="T107" fmla="*/ 4869807 h 193"/>
                <a:gd name="T108" fmla="*/ 8629746 w 210"/>
                <a:gd name="T109" fmla="*/ 12184075 h 193"/>
                <a:gd name="T110" fmla="*/ 6942967 w 210"/>
                <a:gd name="T111" fmla="*/ 8061260 h 193"/>
                <a:gd name="T112" fmla="*/ 9903160 w 210"/>
                <a:gd name="T113" fmla="*/ 889372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0"/>
                <a:gd name="T172" fmla="*/ 0 h 193"/>
                <a:gd name="T173" fmla="*/ 210 w 210"/>
                <a:gd name="T174" fmla="*/ 193 h 19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1" name="Freeform 151"/>
            <p:cNvSpPr>
              <a:spLocks/>
            </p:cNvSpPr>
            <p:nvPr userDrawn="1"/>
          </p:nvSpPr>
          <p:spPr bwMode="auto">
            <a:xfrm>
              <a:off x="253" y="472"/>
              <a:ext cx="85" cy="101"/>
            </a:xfrm>
            <a:custGeom>
              <a:avLst/>
              <a:gdLst>
                <a:gd name="T0" fmla="*/ 1093750 w 17"/>
                <a:gd name="T1" fmla="*/ 413676 h 20"/>
                <a:gd name="T2" fmla="*/ 703125 w 17"/>
                <a:gd name="T3" fmla="*/ 1675388 h 20"/>
                <a:gd name="T4" fmla="*/ 1093750 w 17"/>
                <a:gd name="T5" fmla="*/ 413676 h 20"/>
                <a:gd name="T6" fmla="*/ 0 60000 65536"/>
                <a:gd name="T7" fmla="*/ 0 60000 65536"/>
                <a:gd name="T8" fmla="*/ 0 60000 65536"/>
                <a:gd name="T9" fmla="*/ 0 w 17"/>
                <a:gd name="T10" fmla="*/ 0 h 20"/>
                <a:gd name="T11" fmla="*/ 17 w 17"/>
                <a:gd name="T12" fmla="*/ 20 h 20"/>
              </a:gdLst>
              <a:ahLst/>
              <a:cxnLst>
                <a:cxn ang="T6">
                  <a:pos x="T0" y="T1"/>
                </a:cxn>
                <a:cxn ang="T7">
                  <a:pos x="T2" y="T3"/>
                </a:cxn>
                <a:cxn ang="T8">
                  <a:pos x="T4" y="T5"/>
                </a:cxn>
              </a:cxnLst>
              <a:rect l="T9" t="T10" r="T11" b="T12"/>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2" name="Freeform 152"/>
            <p:cNvSpPr>
              <a:spLocks/>
            </p:cNvSpPr>
            <p:nvPr userDrawn="1"/>
          </p:nvSpPr>
          <p:spPr bwMode="auto">
            <a:xfrm>
              <a:off x="171" y="509"/>
              <a:ext cx="76" cy="136"/>
            </a:xfrm>
            <a:custGeom>
              <a:avLst/>
              <a:gdLst>
                <a:gd name="T0" fmla="*/ 591153 w 15"/>
                <a:gd name="T1" fmla="*/ 816892 h 27"/>
                <a:gd name="T2" fmla="*/ 337394 w 15"/>
                <a:gd name="T3" fmla="*/ 2059221 h 27"/>
                <a:gd name="T4" fmla="*/ 1285712 w 15"/>
                <a:gd name="T5" fmla="*/ 1322832 h 27"/>
                <a:gd name="T6" fmla="*/ 1115077 w 15"/>
                <a:gd name="T7" fmla="*/ 651395 h 27"/>
                <a:gd name="T8" fmla="*/ 591153 w 15"/>
                <a:gd name="T9" fmla="*/ 816892 h 27"/>
                <a:gd name="T10" fmla="*/ 0 60000 65536"/>
                <a:gd name="T11" fmla="*/ 0 60000 65536"/>
                <a:gd name="T12" fmla="*/ 0 60000 65536"/>
                <a:gd name="T13" fmla="*/ 0 60000 65536"/>
                <a:gd name="T14" fmla="*/ 0 60000 65536"/>
                <a:gd name="T15" fmla="*/ 0 w 15"/>
                <a:gd name="T16" fmla="*/ 0 h 27"/>
                <a:gd name="T17" fmla="*/ 15 w 15"/>
                <a:gd name="T18" fmla="*/ 27 h 27"/>
              </a:gdLst>
              <a:ahLst/>
              <a:cxnLst>
                <a:cxn ang="T10">
                  <a:pos x="T0" y="T1"/>
                </a:cxn>
                <a:cxn ang="T11">
                  <a:pos x="T2" y="T3"/>
                </a:cxn>
                <a:cxn ang="T12">
                  <a:pos x="T4" y="T5"/>
                </a:cxn>
                <a:cxn ang="T13">
                  <a:pos x="T6" y="T7"/>
                </a:cxn>
                <a:cxn ang="T14">
                  <a:pos x="T8" y="T9"/>
                </a:cxn>
              </a:cxnLst>
              <a:rect l="T15" t="T16" r="T17" b="T18"/>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3" name="Freeform 153"/>
            <p:cNvSpPr>
              <a:spLocks/>
            </p:cNvSpPr>
            <p:nvPr userDrawn="1"/>
          </p:nvSpPr>
          <p:spPr bwMode="auto">
            <a:xfrm>
              <a:off x="126" y="237"/>
              <a:ext cx="243" cy="117"/>
            </a:xfrm>
            <a:custGeom>
              <a:avLst/>
              <a:gdLst>
                <a:gd name="T0" fmla="*/ 3418180 w 48"/>
                <a:gd name="T1" fmla="*/ 173506 h 23"/>
                <a:gd name="T2" fmla="*/ 775094 w 48"/>
                <a:gd name="T3" fmla="*/ 85034 h 23"/>
                <a:gd name="T4" fmla="*/ 83420 w 48"/>
                <a:gd name="T5" fmla="*/ 796780 h 23"/>
                <a:gd name="T6" fmla="*/ 1868731 w 48"/>
                <a:gd name="T7" fmla="*/ 1852904 h 23"/>
                <a:gd name="T8" fmla="*/ 2896069 w 48"/>
                <a:gd name="T9" fmla="*/ 1767875 h 23"/>
                <a:gd name="T10" fmla="*/ 3418180 w 48"/>
                <a:gd name="T11" fmla="*/ 1679398 h 23"/>
                <a:gd name="T12" fmla="*/ 3418180 w 48"/>
                <a:gd name="T13" fmla="*/ 173506 h 23"/>
                <a:gd name="T14" fmla="*/ 0 60000 65536"/>
                <a:gd name="T15" fmla="*/ 0 60000 65536"/>
                <a:gd name="T16" fmla="*/ 0 60000 65536"/>
                <a:gd name="T17" fmla="*/ 0 60000 65536"/>
                <a:gd name="T18" fmla="*/ 0 60000 65536"/>
                <a:gd name="T19" fmla="*/ 0 60000 65536"/>
                <a:gd name="T20" fmla="*/ 0 60000 65536"/>
                <a:gd name="T21" fmla="*/ 0 w 48"/>
                <a:gd name="T22" fmla="*/ 0 h 23"/>
                <a:gd name="T23" fmla="*/ 48 w 4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4" name="Freeform 154"/>
            <p:cNvSpPr>
              <a:spLocks/>
            </p:cNvSpPr>
            <p:nvPr userDrawn="1"/>
          </p:nvSpPr>
          <p:spPr bwMode="auto">
            <a:xfrm>
              <a:off x="405" y="560"/>
              <a:ext cx="177" cy="187"/>
            </a:xfrm>
            <a:custGeom>
              <a:avLst/>
              <a:gdLst>
                <a:gd name="T0" fmla="*/ 2024339 w 35"/>
                <a:gd name="T1" fmla="*/ 168330 h 37"/>
                <a:gd name="T2" fmla="*/ 936006 w 35"/>
                <a:gd name="T3" fmla="*/ 168330 h 37"/>
                <a:gd name="T4" fmla="*/ 334211 w 35"/>
                <a:gd name="T5" fmla="*/ 1682009 h 37"/>
                <a:gd name="T6" fmla="*/ 2374839 w 35"/>
                <a:gd name="T7" fmla="*/ 1849703 h 37"/>
                <a:gd name="T8" fmla="*/ 2024339 w 35"/>
                <a:gd name="T9" fmla="*/ 168330 h 37"/>
                <a:gd name="T10" fmla="*/ 0 60000 65536"/>
                <a:gd name="T11" fmla="*/ 0 60000 65536"/>
                <a:gd name="T12" fmla="*/ 0 60000 65536"/>
                <a:gd name="T13" fmla="*/ 0 60000 65536"/>
                <a:gd name="T14" fmla="*/ 0 60000 65536"/>
                <a:gd name="T15" fmla="*/ 0 w 35"/>
                <a:gd name="T16" fmla="*/ 0 h 37"/>
                <a:gd name="T17" fmla="*/ 35 w 35"/>
                <a:gd name="T18" fmla="*/ 37 h 37"/>
              </a:gdLst>
              <a:ahLst/>
              <a:cxnLst>
                <a:cxn ang="T10">
                  <a:pos x="T0" y="T1"/>
                </a:cxn>
                <a:cxn ang="T11">
                  <a:pos x="T2" y="T3"/>
                </a:cxn>
                <a:cxn ang="T12">
                  <a:pos x="T4" y="T5"/>
                </a:cxn>
                <a:cxn ang="T13">
                  <a:pos x="T6" y="T7"/>
                </a:cxn>
                <a:cxn ang="T14">
                  <a:pos x="T8" y="T9"/>
                </a:cxn>
              </a:cxnLst>
              <a:rect l="T15" t="T16" r="T17" b="T18"/>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5" name="Freeform 155"/>
            <p:cNvSpPr>
              <a:spLocks/>
            </p:cNvSpPr>
            <p:nvPr userDrawn="1"/>
          </p:nvSpPr>
          <p:spPr bwMode="auto">
            <a:xfrm>
              <a:off x="809" y="373"/>
              <a:ext cx="177" cy="38"/>
            </a:xfrm>
            <a:custGeom>
              <a:avLst/>
              <a:gdLst>
                <a:gd name="T0" fmla="*/ 416587 w 35"/>
                <a:gd name="T1" fmla="*/ 0 h 7"/>
                <a:gd name="T2" fmla="*/ 1187817 w 35"/>
                <a:gd name="T3" fmla="*/ 693033 h 7"/>
                <a:gd name="T4" fmla="*/ 416587 w 35"/>
                <a:gd name="T5" fmla="*/ 0 h 7"/>
                <a:gd name="T6" fmla="*/ 0 60000 65536"/>
                <a:gd name="T7" fmla="*/ 0 60000 65536"/>
                <a:gd name="T8" fmla="*/ 0 60000 65536"/>
                <a:gd name="T9" fmla="*/ 0 w 35"/>
                <a:gd name="T10" fmla="*/ 0 h 7"/>
                <a:gd name="T11" fmla="*/ 35 w 35"/>
                <a:gd name="T12" fmla="*/ 7 h 7"/>
              </a:gdLst>
              <a:ahLst/>
              <a:cxnLst>
                <a:cxn ang="T6">
                  <a:pos x="T0" y="T1"/>
                </a:cxn>
                <a:cxn ang="T7">
                  <a:pos x="T2" y="T3"/>
                </a:cxn>
                <a:cxn ang="T8">
                  <a:pos x="T4" y="T5"/>
                </a:cxn>
              </a:cxnLst>
              <a:rect l="T9" t="T10" r="T11" b="T12"/>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6" name="Freeform 156"/>
            <p:cNvSpPr>
              <a:spLocks/>
            </p:cNvSpPr>
            <p:nvPr userDrawn="1"/>
          </p:nvSpPr>
          <p:spPr bwMode="auto">
            <a:xfrm>
              <a:off x="869" y="370"/>
              <a:ext cx="136" cy="79"/>
            </a:xfrm>
            <a:custGeom>
              <a:avLst/>
              <a:gdLst>
                <a:gd name="T0" fmla="*/ 570993 w 27"/>
                <a:gd name="T1" fmla="*/ 927228 h 16"/>
                <a:gd name="T2" fmla="*/ 2059221 w 27"/>
                <a:gd name="T3" fmla="*/ 434406 h 16"/>
                <a:gd name="T4" fmla="*/ 1403999 w 27"/>
                <a:gd name="T5" fmla="*/ 73065 h 16"/>
                <a:gd name="T6" fmla="*/ 570993 w 27"/>
                <a:gd name="T7" fmla="*/ 783369 h 16"/>
                <a:gd name="T8" fmla="*/ 570993 w 27"/>
                <a:gd name="T9" fmla="*/ 927228 h 16"/>
                <a:gd name="T10" fmla="*/ 0 60000 65536"/>
                <a:gd name="T11" fmla="*/ 0 60000 65536"/>
                <a:gd name="T12" fmla="*/ 0 60000 65536"/>
                <a:gd name="T13" fmla="*/ 0 60000 65536"/>
                <a:gd name="T14" fmla="*/ 0 60000 65536"/>
                <a:gd name="T15" fmla="*/ 0 w 27"/>
                <a:gd name="T16" fmla="*/ 0 h 16"/>
                <a:gd name="T17" fmla="*/ 27 w 27"/>
                <a:gd name="T18" fmla="*/ 16 h 16"/>
              </a:gdLst>
              <a:ahLst/>
              <a:cxnLst>
                <a:cxn ang="T10">
                  <a:pos x="T0" y="T1"/>
                </a:cxn>
                <a:cxn ang="T11">
                  <a:pos x="T2" y="T3"/>
                </a:cxn>
                <a:cxn ang="T12">
                  <a:pos x="T4" y="T5"/>
                </a:cxn>
                <a:cxn ang="T13">
                  <a:pos x="T6" y="T7"/>
                </a:cxn>
                <a:cxn ang="T14">
                  <a:pos x="T8" y="T9"/>
                </a:cxn>
              </a:cxnLst>
              <a:rect l="T15" t="T16" r="T17" b="T18"/>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7" name="Freeform 157"/>
            <p:cNvSpPr>
              <a:spLocks/>
            </p:cNvSpPr>
            <p:nvPr userDrawn="1"/>
          </p:nvSpPr>
          <p:spPr bwMode="auto">
            <a:xfrm>
              <a:off x="863" y="421"/>
              <a:ext cx="177" cy="85"/>
            </a:xfrm>
            <a:custGeom>
              <a:avLst/>
              <a:gdLst>
                <a:gd name="T0" fmla="*/ 2106740 w 35"/>
                <a:gd name="T1" fmla="*/ 468750 h 17"/>
                <a:gd name="T2" fmla="*/ 668392 w 35"/>
                <a:gd name="T3" fmla="*/ 781250 h 17"/>
                <a:gd name="T4" fmla="*/ 502978 w 35"/>
                <a:gd name="T5" fmla="*/ 1015625 h 17"/>
                <a:gd name="T6" fmla="*/ 2292464 w 35"/>
                <a:gd name="T7" fmla="*/ 937500 h 17"/>
                <a:gd name="T8" fmla="*/ 2106740 w 35"/>
                <a:gd name="T9" fmla="*/ 468750 h 17"/>
                <a:gd name="T10" fmla="*/ 0 60000 65536"/>
                <a:gd name="T11" fmla="*/ 0 60000 65536"/>
                <a:gd name="T12" fmla="*/ 0 60000 65536"/>
                <a:gd name="T13" fmla="*/ 0 60000 65536"/>
                <a:gd name="T14" fmla="*/ 0 60000 65536"/>
                <a:gd name="T15" fmla="*/ 0 w 35"/>
                <a:gd name="T16" fmla="*/ 0 h 17"/>
                <a:gd name="T17" fmla="*/ 35 w 35"/>
                <a:gd name="T18" fmla="*/ 17 h 17"/>
              </a:gdLst>
              <a:ahLst/>
              <a:cxnLst>
                <a:cxn ang="T10">
                  <a:pos x="T0" y="T1"/>
                </a:cxn>
                <a:cxn ang="T11">
                  <a:pos x="T2" y="T3"/>
                </a:cxn>
                <a:cxn ang="T12">
                  <a:pos x="T4" y="T5"/>
                </a:cxn>
                <a:cxn ang="T13">
                  <a:pos x="T6" y="T7"/>
                </a:cxn>
                <a:cxn ang="T14">
                  <a:pos x="T8" y="T9"/>
                </a:cxn>
              </a:cxnLst>
              <a:rect l="T15" t="T16" r="T17" b="T18"/>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8" name="Freeform 158"/>
            <p:cNvSpPr>
              <a:spLocks/>
            </p:cNvSpPr>
            <p:nvPr userDrawn="1"/>
          </p:nvSpPr>
          <p:spPr bwMode="auto">
            <a:xfrm>
              <a:off x="749" y="500"/>
              <a:ext cx="247" cy="60"/>
            </a:xfrm>
            <a:custGeom>
              <a:avLst/>
              <a:gdLst>
                <a:gd name="T0" fmla="*/ 3313465 w 49"/>
                <a:gd name="T1" fmla="*/ 234375 h 12"/>
                <a:gd name="T2" fmla="*/ 2395335 w 49"/>
                <a:gd name="T3" fmla="*/ 78125 h 12"/>
                <a:gd name="T4" fmla="*/ 572662 w 49"/>
                <a:gd name="T5" fmla="*/ 0 h 12"/>
                <a:gd name="T6" fmla="*/ 162672 w 49"/>
                <a:gd name="T7" fmla="*/ 390625 h 12"/>
                <a:gd name="T8" fmla="*/ 1656795 w 49"/>
                <a:gd name="T9" fmla="*/ 625000 h 12"/>
                <a:gd name="T10" fmla="*/ 3394929 w 49"/>
                <a:gd name="T11" fmla="*/ 625000 h 12"/>
                <a:gd name="T12" fmla="*/ 3313465 w 49"/>
                <a:gd name="T13" fmla="*/ 234375 h 12"/>
                <a:gd name="T14" fmla="*/ 0 60000 65536"/>
                <a:gd name="T15" fmla="*/ 0 60000 65536"/>
                <a:gd name="T16" fmla="*/ 0 60000 65536"/>
                <a:gd name="T17" fmla="*/ 0 60000 65536"/>
                <a:gd name="T18" fmla="*/ 0 60000 65536"/>
                <a:gd name="T19" fmla="*/ 0 60000 65536"/>
                <a:gd name="T20" fmla="*/ 0 60000 65536"/>
                <a:gd name="T21" fmla="*/ 0 w 49"/>
                <a:gd name="T22" fmla="*/ 0 h 12"/>
                <a:gd name="T23" fmla="*/ 49 w 4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 name="Freeform 159"/>
            <p:cNvSpPr>
              <a:spLocks/>
            </p:cNvSpPr>
            <p:nvPr userDrawn="1"/>
          </p:nvSpPr>
          <p:spPr bwMode="auto">
            <a:xfrm>
              <a:off x="774" y="557"/>
              <a:ext cx="202" cy="54"/>
            </a:xfrm>
            <a:custGeom>
              <a:avLst/>
              <a:gdLst>
                <a:gd name="T0" fmla="*/ 3100311 w 40"/>
                <a:gd name="T1" fmla="*/ 139943 h 11"/>
                <a:gd name="T2" fmla="*/ 2174192 w 40"/>
                <a:gd name="T3" fmla="*/ 279308 h 11"/>
                <a:gd name="T4" fmla="*/ 1093931 w 40"/>
                <a:gd name="T5" fmla="*/ 210821 h 11"/>
                <a:gd name="T6" fmla="*/ 81916 w 40"/>
                <a:gd name="T7" fmla="*/ 139943 h 11"/>
                <a:gd name="T8" fmla="*/ 2936484 w 40"/>
                <a:gd name="T9" fmla="*/ 544786 h 11"/>
                <a:gd name="T10" fmla="*/ 3100311 w 40"/>
                <a:gd name="T11" fmla="*/ 139943 h 11"/>
                <a:gd name="T12" fmla="*/ 0 60000 65536"/>
                <a:gd name="T13" fmla="*/ 0 60000 65536"/>
                <a:gd name="T14" fmla="*/ 0 60000 65536"/>
                <a:gd name="T15" fmla="*/ 0 60000 65536"/>
                <a:gd name="T16" fmla="*/ 0 60000 65536"/>
                <a:gd name="T17" fmla="*/ 0 60000 65536"/>
                <a:gd name="T18" fmla="*/ 0 w 40"/>
                <a:gd name="T19" fmla="*/ 0 h 11"/>
                <a:gd name="T20" fmla="*/ 40 w 40"/>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 name="Freeform 160"/>
            <p:cNvSpPr>
              <a:spLocks/>
            </p:cNvSpPr>
            <p:nvPr userDrawn="1"/>
          </p:nvSpPr>
          <p:spPr bwMode="auto">
            <a:xfrm>
              <a:off x="762" y="601"/>
              <a:ext cx="209" cy="174"/>
            </a:xfrm>
            <a:custGeom>
              <a:avLst/>
              <a:gdLst>
                <a:gd name="T0" fmla="*/ 2509203 w 41"/>
                <a:gd name="T1" fmla="*/ 825231 h 34"/>
                <a:gd name="T2" fmla="*/ 1156652 w 41"/>
                <a:gd name="T3" fmla="*/ 558376 h 34"/>
                <a:gd name="T4" fmla="*/ 351161 w 41"/>
                <a:gd name="T5" fmla="*/ 1382824 h 34"/>
                <a:gd name="T6" fmla="*/ 85700 w 41"/>
                <a:gd name="T7" fmla="*/ 1740947 h 34"/>
                <a:gd name="T8" fmla="*/ 805486 w 41"/>
                <a:gd name="T9" fmla="*/ 1740947 h 34"/>
                <a:gd name="T10" fmla="*/ 1524624 w 41"/>
                <a:gd name="T11" fmla="*/ 2478256 h 34"/>
                <a:gd name="T12" fmla="*/ 1875790 w 41"/>
                <a:gd name="T13" fmla="*/ 2766298 h 34"/>
                <a:gd name="T14" fmla="*/ 2595576 w 41"/>
                <a:gd name="T15" fmla="*/ 1740947 h 34"/>
                <a:gd name="T16" fmla="*/ 3490218 w 41"/>
                <a:gd name="T17" fmla="*/ 1740947 h 34"/>
                <a:gd name="T18" fmla="*/ 2509203 w 41"/>
                <a:gd name="T19" fmla="*/ 825231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34"/>
                <a:gd name="T32" fmla="*/ 41 w 41"/>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 name="Freeform 161"/>
            <p:cNvSpPr>
              <a:spLocks/>
            </p:cNvSpPr>
            <p:nvPr userDrawn="1"/>
          </p:nvSpPr>
          <p:spPr bwMode="auto">
            <a:xfrm>
              <a:off x="901" y="522"/>
              <a:ext cx="126" cy="316"/>
            </a:xfrm>
            <a:custGeom>
              <a:avLst/>
              <a:gdLst>
                <a:gd name="T0" fmla="*/ 1817686 w 25"/>
                <a:gd name="T1" fmla="*/ 158878 h 63"/>
                <a:gd name="T2" fmla="*/ 1492495 w 25"/>
                <a:gd name="T3" fmla="*/ 1352671 h 63"/>
                <a:gd name="T4" fmla="*/ 572272 w 25"/>
                <a:gd name="T5" fmla="*/ 1593824 h 63"/>
                <a:gd name="T6" fmla="*/ 572272 w 25"/>
                <a:gd name="T7" fmla="*/ 1831827 h 63"/>
                <a:gd name="T8" fmla="*/ 1407884 w 25"/>
                <a:gd name="T9" fmla="*/ 2724291 h 63"/>
                <a:gd name="T10" fmla="*/ 982074 w 25"/>
                <a:gd name="T11" fmla="*/ 3600323 h 63"/>
                <a:gd name="T12" fmla="*/ 0 w 25"/>
                <a:gd name="T13" fmla="*/ 4394090 h 63"/>
                <a:gd name="T14" fmla="*/ 409676 w 25"/>
                <a:gd name="T15" fmla="*/ 4635238 h 63"/>
                <a:gd name="T16" fmla="*/ 1326573 w 25"/>
                <a:gd name="T17" fmla="*/ 4952999 h 63"/>
                <a:gd name="T18" fmla="*/ 1902172 w 25"/>
                <a:gd name="T19" fmla="*/ 4556113 h 63"/>
                <a:gd name="T20" fmla="*/ 2064767 w 25"/>
                <a:gd name="T21" fmla="*/ 1114667 h 63"/>
                <a:gd name="T22" fmla="*/ 2064767 w 25"/>
                <a:gd name="T23" fmla="*/ 158878 h 63"/>
                <a:gd name="T24" fmla="*/ 1817686 w 25"/>
                <a:gd name="T25" fmla="*/ 158878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63"/>
                <a:gd name="T41" fmla="*/ 25 w 25"/>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8" name="Group 162"/>
          <p:cNvGrpSpPr>
            <a:grpSpLocks/>
          </p:cNvGrpSpPr>
          <p:nvPr/>
        </p:nvGrpSpPr>
        <p:grpSpPr bwMode="auto">
          <a:xfrm>
            <a:off x="1066800" y="3414714"/>
            <a:ext cx="533400" cy="369094"/>
            <a:chOff x="0" y="0"/>
            <a:chExt cx="1062" cy="981"/>
          </a:xfrm>
        </p:grpSpPr>
        <p:sp>
          <p:nvSpPr>
            <p:cNvPr id="1106" name="Freeform 163"/>
            <p:cNvSpPr>
              <a:spLocks/>
            </p:cNvSpPr>
            <p:nvPr userDrawn="1"/>
          </p:nvSpPr>
          <p:spPr bwMode="auto">
            <a:xfrm>
              <a:off x="25" y="0"/>
              <a:ext cx="205" cy="82"/>
            </a:xfrm>
            <a:custGeom>
              <a:avLst/>
              <a:gdLst>
                <a:gd name="T0" fmla="*/ 2343750 w 41"/>
                <a:gd name="T1" fmla="*/ 1124538 h 16"/>
                <a:gd name="T2" fmla="*/ 2890625 w 41"/>
                <a:gd name="T3" fmla="*/ 923028 h 16"/>
                <a:gd name="T4" fmla="*/ 2968750 w 41"/>
                <a:gd name="T5" fmla="*/ 834724 h 16"/>
                <a:gd name="T6" fmla="*/ 2421875 w 41"/>
                <a:gd name="T7" fmla="*/ 91799 h 16"/>
                <a:gd name="T8" fmla="*/ 625000 w 41"/>
                <a:gd name="T9" fmla="*/ 1014827 h 16"/>
                <a:gd name="T10" fmla="*/ 2343750 w 41"/>
                <a:gd name="T11" fmla="*/ 1124538 h 16"/>
                <a:gd name="T12" fmla="*/ 0 60000 65536"/>
                <a:gd name="T13" fmla="*/ 0 60000 65536"/>
                <a:gd name="T14" fmla="*/ 0 60000 65536"/>
                <a:gd name="T15" fmla="*/ 0 60000 65536"/>
                <a:gd name="T16" fmla="*/ 0 60000 65536"/>
                <a:gd name="T17" fmla="*/ 0 60000 65536"/>
                <a:gd name="T18" fmla="*/ 0 w 41"/>
                <a:gd name="T19" fmla="*/ 0 h 16"/>
                <a:gd name="T20" fmla="*/ 41 w 41"/>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7" name="Freeform 164"/>
            <p:cNvSpPr>
              <a:spLocks noEditPoints="1"/>
            </p:cNvSpPr>
            <p:nvPr userDrawn="1"/>
          </p:nvSpPr>
          <p:spPr bwMode="auto">
            <a:xfrm>
              <a:off x="0" y="6"/>
              <a:ext cx="1062" cy="975"/>
            </a:xfrm>
            <a:custGeom>
              <a:avLst/>
              <a:gdLst>
                <a:gd name="T0" fmla="*/ 13783096 w 210"/>
                <a:gd name="T1" fmla="*/ 13016407 h 193"/>
                <a:gd name="T2" fmla="*/ 12863510 w 210"/>
                <a:gd name="T3" fmla="*/ 10489313 h 193"/>
                <a:gd name="T4" fmla="*/ 12009900 w 210"/>
                <a:gd name="T5" fmla="*/ 8311365 h 193"/>
                <a:gd name="T6" fmla="*/ 13951863 w 210"/>
                <a:gd name="T7" fmla="*/ 7811129 h 193"/>
                <a:gd name="T8" fmla="*/ 12344111 w 210"/>
                <a:gd name="T9" fmla="*/ 6879777 h 193"/>
                <a:gd name="T10" fmla="*/ 13280093 w 210"/>
                <a:gd name="T11" fmla="*/ 6965754 h 193"/>
                <a:gd name="T12" fmla="*/ 13280093 w 210"/>
                <a:gd name="T13" fmla="*/ 6465523 h 193"/>
                <a:gd name="T14" fmla="*/ 11424546 w 210"/>
                <a:gd name="T15" fmla="*/ 6547645 h 193"/>
                <a:gd name="T16" fmla="*/ 10822877 w 210"/>
                <a:gd name="T17" fmla="*/ 10489313 h 193"/>
                <a:gd name="T18" fmla="*/ 10488540 w 210"/>
                <a:gd name="T19" fmla="*/ 7047881 h 193"/>
                <a:gd name="T20" fmla="*/ 9986203 w 210"/>
                <a:gd name="T21" fmla="*/ 5619506 h 193"/>
                <a:gd name="T22" fmla="*/ 10488540 w 210"/>
                <a:gd name="T23" fmla="*/ 4287575 h 193"/>
                <a:gd name="T24" fmla="*/ 10237372 w 210"/>
                <a:gd name="T25" fmla="*/ 3109331 h 193"/>
                <a:gd name="T26" fmla="*/ 10068731 w 210"/>
                <a:gd name="T27" fmla="*/ 2010607 h 193"/>
                <a:gd name="T28" fmla="*/ 11173378 w 210"/>
                <a:gd name="T29" fmla="*/ 3274090 h 193"/>
                <a:gd name="T30" fmla="*/ 12612337 w 210"/>
                <a:gd name="T31" fmla="*/ 1513589 h 193"/>
                <a:gd name="T32" fmla="*/ 12427281 w 210"/>
                <a:gd name="T33" fmla="*/ 3024091 h 193"/>
                <a:gd name="T34" fmla="*/ 12093070 w 210"/>
                <a:gd name="T35" fmla="*/ 4023790 h 193"/>
                <a:gd name="T36" fmla="*/ 12178692 w 210"/>
                <a:gd name="T37" fmla="*/ 5619506 h 193"/>
                <a:gd name="T38" fmla="*/ 16826459 w 210"/>
                <a:gd name="T39" fmla="*/ 2444310 h 193"/>
                <a:gd name="T40" fmla="*/ 7610722 w 210"/>
                <a:gd name="T41" fmla="*/ 82127 h 193"/>
                <a:gd name="T42" fmla="*/ 4733516 w 210"/>
                <a:gd name="T43" fmla="*/ 664359 h 193"/>
                <a:gd name="T44" fmla="*/ 7194135 w 210"/>
                <a:gd name="T45" fmla="*/ 1013485 h 193"/>
                <a:gd name="T46" fmla="*/ 5067727 w 210"/>
                <a:gd name="T47" fmla="*/ 1845847 h 193"/>
                <a:gd name="T48" fmla="*/ 4902182 w 210"/>
                <a:gd name="T49" fmla="*/ 2444310 h 193"/>
                <a:gd name="T50" fmla="*/ 3211518 w 210"/>
                <a:gd name="T51" fmla="*/ 1427738 h 193"/>
                <a:gd name="T52" fmla="*/ 1104773 w 210"/>
                <a:gd name="T53" fmla="*/ 9656976 h 193"/>
                <a:gd name="T54" fmla="*/ 5153350 w 210"/>
                <a:gd name="T55" fmla="*/ 12266197 h 193"/>
                <a:gd name="T56" fmla="*/ 3813824 w 210"/>
                <a:gd name="T57" fmla="*/ 11170691 h 193"/>
                <a:gd name="T58" fmla="*/ 2960345 w 210"/>
                <a:gd name="T59" fmla="*/ 12184075 h 193"/>
                <a:gd name="T60" fmla="*/ 2709177 w 210"/>
                <a:gd name="T61" fmla="*/ 10755826 h 193"/>
                <a:gd name="T62" fmla="*/ 3896200 w 210"/>
                <a:gd name="T63" fmla="*/ 7212666 h 193"/>
                <a:gd name="T64" fmla="*/ 5669396 w 210"/>
                <a:gd name="T65" fmla="*/ 6965754 h 193"/>
                <a:gd name="T66" fmla="*/ 6006960 w 210"/>
                <a:gd name="T67" fmla="*/ 7979264 h 193"/>
                <a:gd name="T68" fmla="*/ 5153350 w 210"/>
                <a:gd name="T69" fmla="*/ 10157212 h 193"/>
                <a:gd name="T70" fmla="*/ 7693740 w 210"/>
                <a:gd name="T71" fmla="*/ 15109141 h 193"/>
                <a:gd name="T72" fmla="*/ 15741353 w 210"/>
                <a:gd name="T73" fmla="*/ 13944551 h 193"/>
                <a:gd name="T74" fmla="*/ 15390853 w 210"/>
                <a:gd name="T75" fmla="*/ 5534166 h 193"/>
                <a:gd name="T76" fmla="*/ 13951863 w 210"/>
                <a:gd name="T77" fmla="*/ 5037274 h 193"/>
                <a:gd name="T78" fmla="*/ 9552685 w 210"/>
                <a:gd name="T79" fmla="*/ 5119937 h 193"/>
                <a:gd name="T80" fmla="*/ 9132725 w 210"/>
                <a:gd name="T81" fmla="*/ 7314243 h 193"/>
                <a:gd name="T82" fmla="*/ 9651992 w 210"/>
                <a:gd name="T83" fmla="*/ 4204938 h 193"/>
                <a:gd name="T84" fmla="*/ 7528321 w 210"/>
                <a:gd name="T85" fmla="*/ 2177948 h 193"/>
                <a:gd name="T86" fmla="*/ 8880914 w 210"/>
                <a:gd name="T87" fmla="*/ 2941327 h 193"/>
                <a:gd name="T88" fmla="*/ 5153350 w 210"/>
                <a:gd name="T89" fmla="*/ 6050653 h 193"/>
                <a:gd name="T90" fmla="*/ 2024339 w 210"/>
                <a:gd name="T91" fmla="*/ 3109331 h 193"/>
                <a:gd name="T92" fmla="*/ 5755150 w 210"/>
                <a:gd name="T93" fmla="*/ 3356218 h 193"/>
                <a:gd name="T94" fmla="*/ 6691799 w 210"/>
                <a:gd name="T95" fmla="*/ 3356218 h 193"/>
                <a:gd name="T96" fmla="*/ 9132725 w 210"/>
                <a:gd name="T97" fmla="*/ 3773690 h 193"/>
                <a:gd name="T98" fmla="*/ 8381800 w 210"/>
                <a:gd name="T99" fmla="*/ 7811129 h 193"/>
                <a:gd name="T100" fmla="*/ 7862532 w 210"/>
                <a:gd name="T101" fmla="*/ 4287575 h 193"/>
                <a:gd name="T102" fmla="*/ 5153350 w 210"/>
                <a:gd name="T103" fmla="*/ 6050653 h 193"/>
                <a:gd name="T104" fmla="*/ 6774174 w 210"/>
                <a:gd name="T105" fmla="*/ 6879777 h 193"/>
                <a:gd name="T106" fmla="*/ 7442567 w 210"/>
                <a:gd name="T107" fmla="*/ 4869807 h 193"/>
                <a:gd name="T108" fmla="*/ 8629746 w 210"/>
                <a:gd name="T109" fmla="*/ 12184075 h 193"/>
                <a:gd name="T110" fmla="*/ 6942967 w 210"/>
                <a:gd name="T111" fmla="*/ 8061260 h 193"/>
                <a:gd name="T112" fmla="*/ 9903160 w 210"/>
                <a:gd name="T113" fmla="*/ 889372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0"/>
                <a:gd name="T172" fmla="*/ 0 h 193"/>
                <a:gd name="T173" fmla="*/ 210 w 210"/>
                <a:gd name="T174" fmla="*/ 193 h 19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8" name="Freeform 165"/>
            <p:cNvSpPr>
              <a:spLocks/>
            </p:cNvSpPr>
            <p:nvPr userDrawn="1"/>
          </p:nvSpPr>
          <p:spPr bwMode="auto">
            <a:xfrm>
              <a:off x="253" y="472"/>
              <a:ext cx="85" cy="101"/>
            </a:xfrm>
            <a:custGeom>
              <a:avLst/>
              <a:gdLst>
                <a:gd name="T0" fmla="*/ 1093750 w 17"/>
                <a:gd name="T1" fmla="*/ 413676 h 20"/>
                <a:gd name="T2" fmla="*/ 703125 w 17"/>
                <a:gd name="T3" fmla="*/ 1675388 h 20"/>
                <a:gd name="T4" fmla="*/ 1093750 w 17"/>
                <a:gd name="T5" fmla="*/ 413676 h 20"/>
                <a:gd name="T6" fmla="*/ 0 60000 65536"/>
                <a:gd name="T7" fmla="*/ 0 60000 65536"/>
                <a:gd name="T8" fmla="*/ 0 60000 65536"/>
                <a:gd name="T9" fmla="*/ 0 w 17"/>
                <a:gd name="T10" fmla="*/ 0 h 20"/>
                <a:gd name="T11" fmla="*/ 17 w 17"/>
                <a:gd name="T12" fmla="*/ 20 h 20"/>
              </a:gdLst>
              <a:ahLst/>
              <a:cxnLst>
                <a:cxn ang="T6">
                  <a:pos x="T0" y="T1"/>
                </a:cxn>
                <a:cxn ang="T7">
                  <a:pos x="T2" y="T3"/>
                </a:cxn>
                <a:cxn ang="T8">
                  <a:pos x="T4" y="T5"/>
                </a:cxn>
              </a:cxnLst>
              <a:rect l="T9" t="T10" r="T11" b="T12"/>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9" name="Freeform 166"/>
            <p:cNvSpPr>
              <a:spLocks/>
            </p:cNvSpPr>
            <p:nvPr userDrawn="1"/>
          </p:nvSpPr>
          <p:spPr bwMode="auto">
            <a:xfrm>
              <a:off x="171" y="509"/>
              <a:ext cx="76" cy="136"/>
            </a:xfrm>
            <a:custGeom>
              <a:avLst/>
              <a:gdLst>
                <a:gd name="T0" fmla="*/ 591153 w 15"/>
                <a:gd name="T1" fmla="*/ 816892 h 27"/>
                <a:gd name="T2" fmla="*/ 337394 w 15"/>
                <a:gd name="T3" fmla="*/ 2059221 h 27"/>
                <a:gd name="T4" fmla="*/ 1285712 w 15"/>
                <a:gd name="T5" fmla="*/ 1322832 h 27"/>
                <a:gd name="T6" fmla="*/ 1115077 w 15"/>
                <a:gd name="T7" fmla="*/ 651395 h 27"/>
                <a:gd name="T8" fmla="*/ 591153 w 15"/>
                <a:gd name="T9" fmla="*/ 816892 h 27"/>
                <a:gd name="T10" fmla="*/ 0 60000 65536"/>
                <a:gd name="T11" fmla="*/ 0 60000 65536"/>
                <a:gd name="T12" fmla="*/ 0 60000 65536"/>
                <a:gd name="T13" fmla="*/ 0 60000 65536"/>
                <a:gd name="T14" fmla="*/ 0 60000 65536"/>
                <a:gd name="T15" fmla="*/ 0 w 15"/>
                <a:gd name="T16" fmla="*/ 0 h 27"/>
                <a:gd name="T17" fmla="*/ 15 w 15"/>
                <a:gd name="T18" fmla="*/ 27 h 27"/>
              </a:gdLst>
              <a:ahLst/>
              <a:cxnLst>
                <a:cxn ang="T10">
                  <a:pos x="T0" y="T1"/>
                </a:cxn>
                <a:cxn ang="T11">
                  <a:pos x="T2" y="T3"/>
                </a:cxn>
                <a:cxn ang="T12">
                  <a:pos x="T4" y="T5"/>
                </a:cxn>
                <a:cxn ang="T13">
                  <a:pos x="T6" y="T7"/>
                </a:cxn>
                <a:cxn ang="T14">
                  <a:pos x="T8" y="T9"/>
                </a:cxn>
              </a:cxnLst>
              <a:rect l="T15" t="T16" r="T17" b="T18"/>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0" name="Freeform 167"/>
            <p:cNvSpPr>
              <a:spLocks/>
            </p:cNvSpPr>
            <p:nvPr userDrawn="1"/>
          </p:nvSpPr>
          <p:spPr bwMode="auto">
            <a:xfrm>
              <a:off x="126" y="237"/>
              <a:ext cx="243" cy="117"/>
            </a:xfrm>
            <a:custGeom>
              <a:avLst/>
              <a:gdLst>
                <a:gd name="T0" fmla="*/ 3418180 w 48"/>
                <a:gd name="T1" fmla="*/ 173506 h 23"/>
                <a:gd name="T2" fmla="*/ 775094 w 48"/>
                <a:gd name="T3" fmla="*/ 85034 h 23"/>
                <a:gd name="T4" fmla="*/ 83420 w 48"/>
                <a:gd name="T5" fmla="*/ 796780 h 23"/>
                <a:gd name="T6" fmla="*/ 1868731 w 48"/>
                <a:gd name="T7" fmla="*/ 1852904 h 23"/>
                <a:gd name="T8" fmla="*/ 2896069 w 48"/>
                <a:gd name="T9" fmla="*/ 1767875 h 23"/>
                <a:gd name="T10" fmla="*/ 3418180 w 48"/>
                <a:gd name="T11" fmla="*/ 1679398 h 23"/>
                <a:gd name="T12" fmla="*/ 3418180 w 48"/>
                <a:gd name="T13" fmla="*/ 173506 h 23"/>
                <a:gd name="T14" fmla="*/ 0 60000 65536"/>
                <a:gd name="T15" fmla="*/ 0 60000 65536"/>
                <a:gd name="T16" fmla="*/ 0 60000 65536"/>
                <a:gd name="T17" fmla="*/ 0 60000 65536"/>
                <a:gd name="T18" fmla="*/ 0 60000 65536"/>
                <a:gd name="T19" fmla="*/ 0 60000 65536"/>
                <a:gd name="T20" fmla="*/ 0 60000 65536"/>
                <a:gd name="T21" fmla="*/ 0 w 48"/>
                <a:gd name="T22" fmla="*/ 0 h 23"/>
                <a:gd name="T23" fmla="*/ 48 w 4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1" name="Freeform 168"/>
            <p:cNvSpPr>
              <a:spLocks/>
            </p:cNvSpPr>
            <p:nvPr userDrawn="1"/>
          </p:nvSpPr>
          <p:spPr bwMode="auto">
            <a:xfrm>
              <a:off x="405" y="560"/>
              <a:ext cx="177" cy="187"/>
            </a:xfrm>
            <a:custGeom>
              <a:avLst/>
              <a:gdLst>
                <a:gd name="T0" fmla="*/ 2024339 w 35"/>
                <a:gd name="T1" fmla="*/ 168330 h 37"/>
                <a:gd name="T2" fmla="*/ 936006 w 35"/>
                <a:gd name="T3" fmla="*/ 168330 h 37"/>
                <a:gd name="T4" fmla="*/ 334211 w 35"/>
                <a:gd name="T5" fmla="*/ 1682009 h 37"/>
                <a:gd name="T6" fmla="*/ 2374839 w 35"/>
                <a:gd name="T7" fmla="*/ 1849703 h 37"/>
                <a:gd name="T8" fmla="*/ 2024339 w 35"/>
                <a:gd name="T9" fmla="*/ 168330 h 37"/>
                <a:gd name="T10" fmla="*/ 0 60000 65536"/>
                <a:gd name="T11" fmla="*/ 0 60000 65536"/>
                <a:gd name="T12" fmla="*/ 0 60000 65536"/>
                <a:gd name="T13" fmla="*/ 0 60000 65536"/>
                <a:gd name="T14" fmla="*/ 0 60000 65536"/>
                <a:gd name="T15" fmla="*/ 0 w 35"/>
                <a:gd name="T16" fmla="*/ 0 h 37"/>
                <a:gd name="T17" fmla="*/ 35 w 35"/>
                <a:gd name="T18" fmla="*/ 37 h 37"/>
              </a:gdLst>
              <a:ahLst/>
              <a:cxnLst>
                <a:cxn ang="T10">
                  <a:pos x="T0" y="T1"/>
                </a:cxn>
                <a:cxn ang="T11">
                  <a:pos x="T2" y="T3"/>
                </a:cxn>
                <a:cxn ang="T12">
                  <a:pos x="T4" y="T5"/>
                </a:cxn>
                <a:cxn ang="T13">
                  <a:pos x="T6" y="T7"/>
                </a:cxn>
                <a:cxn ang="T14">
                  <a:pos x="T8" y="T9"/>
                </a:cxn>
              </a:cxnLst>
              <a:rect l="T15" t="T16" r="T17" b="T18"/>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2" name="Freeform 169"/>
            <p:cNvSpPr>
              <a:spLocks/>
            </p:cNvSpPr>
            <p:nvPr userDrawn="1"/>
          </p:nvSpPr>
          <p:spPr bwMode="auto">
            <a:xfrm>
              <a:off x="809" y="373"/>
              <a:ext cx="177" cy="38"/>
            </a:xfrm>
            <a:custGeom>
              <a:avLst/>
              <a:gdLst>
                <a:gd name="T0" fmla="*/ 416587 w 35"/>
                <a:gd name="T1" fmla="*/ 0 h 7"/>
                <a:gd name="T2" fmla="*/ 1187817 w 35"/>
                <a:gd name="T3" fmla="*/ 693033 h 7"/>
                <a:gd name="T4" fmla="*/ 416587 w 35"/>
                <a:gd name="T5" fmla="*/ 0 h 7"/>
                <a:gd name="T6" fmla="*/ 0 60000 65536"/>
                <a:gd name="T7" fmla="*/ 0 60000 65536"/>
                <a:gd name="T8" fmla="*/ 0 60000 65536"/>
                <a:gd name="T9" fmla="*/ 0 w 35"/>
                <a:gd name="T10" fmla="*/ 0 h 7"/>
                <a:gd name="T11" fmla="*/ 35 w 35"/>
                <a:gd name="T12" fmla="*/ 7 h 7"/>
              </a:gdLst>
              <a:ahLst/>
              <a:cxnLst>
                <a:cxn ang="T6">
                  <a:pos x="T0" y="T1"/>
                </a:cxn>
                <a:cxn ang="T7">
                  <a:pos x="T2" y="T3"/>
                </a:cxn>
                <a:cxn ang="T8">
                  <a:pos x="T4" y="T5"/>
                </a:cxn>
              </a:cxnLst>
              <a:rect l="T9" t="T10" r="T11" b="T12"/>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3" name="Freeform 170"/>
            <p:cNvSpPr>
              <a:spLocks/>
            </p:cNvSpPr>
            <p:nvPr userDrawn="1"/>
          </p:nvSpPr>
          <p:spPr bwMode="auto">
            <a:xfrm>
              <a:off x="869" y="370"/>
              <a:ext cx="136" cy="79"/>
            </a:xfrm>
            <a:custGeom>
              <a:avLst/>
              <a:gdLst>
                <a:gd name="T0" fmla="*/ 570993 w 27"/>
                <a:gd name="T1" fmla="*/ 927228 h 16"/>
                <a:gd name="T2" fmla="*/ 2059221 w 27"/>
                <a:gd name="T3" fmla="*/ 434406 h 16"/>
                <a:gd name="T4" fmla="*/ 1403999 w 27"/>
                <a:gd name="T5" fmla="*/ 73065 h 16"/>
                <a:gd name="T6" fmla="*/ 570993 w 27"/>
                <a:gd name="T7" fmla="*/ 783369 h 16"/>
                <a:gd name="T8" fmla="*/ 570993 w 27"/>
                <a:gd name="T9" fmla="*/ 927228 h 16"/>
                <a:gd name="T10" fmla="*/ 0 60000 65536"/>
                <a:gd name="T11" fmla="*/ 0 60000 65536"/>
                <a:gd name="T12" fmla="*/ 0 60000 65536"/>
                <a:gd name="T13" fmla="*/ 0 60000 65536"/>
                <a:gd name="T14" fmla="*/ 0 60000 65536"/>
                <a:gd name="T15" fmla="*/ 0 w 27"/>
                <a:gd name="T16" fmla="*/ 0 h 16"/>
                <a:gd name="T17" fmla="*/ 27 w 27"/>
                <a:gd name="T18" fmla="*/ 16 h 16"/>
              </a:gdLst>
              <a:ahLst/>
              <a:cxnLst>
                <a:cxn ang="T10">
                  <a:pos x="T0" y="T1"/>
                </a:cxn>
                <a:cxn ang="T11">
                  <a:pos x="T2" y="T3"/>
                </a:cxn>
                <a:cxn ang="T12">
                  <a:pos x="T4" y="T5"/>
                </a:cxn>
                <a:cxn ang="T13">
                  <a:pos x="T6" y="T7"/>
                </a:cxn>
                <a:cxn ang="T14">
                  <a:pos x="T8" y="T9"/>
                </a:cxn>
              </a:cxnLst>
              <a:rect l="T15" t="T16" r="T17" b="T18"/>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4" name="Freeform 171"/>
            <p:cNvSpPr>
              <a:spLocks/>
            </p:cNvSpPr>
            <p:nvPr userDrawn="1"/>
          </p:nvSpPr>
          <p:spPr bwMode="auto">
            <a:xfrm>
              <a:off x="863" y="421"/>
              <a:ext cx="177" cy="85"/>
            </a:xfrm>
            <a:custGeom>
              <a:avLst/>
              <a:gdLst>
                <a:gd name="T0" fmla="*/ 2106740 w 35"/>
                <a:gd name="T1" fmla="*/ 468750 h 17"/>
                <a:gd name="T2" fmla="*/ 668392 w 35"/>
                <a:gd name="T3" fmla="*/ 781250 h 17"/>
                <a:gd name="T4" fmla="*/ 502978 w 35"/>
                <a:gd name="T5" fmla="*/ 1015625 h 17"/>
                <a:gd name="T6" fmla="*/ 2292464 w 35"/>
                <a:gd name="T7" fmla="*/ 937500 h 17"/>
                <a:gd name="T8" fmla="*/ 2106740 w 35"/>
                <a:gd name="T9" fmla="*/ 468750 h 17"/>
                <a:gd name="T10" fmla="*/ 0 60000 65536"/>
                <a:gd name="T11" fmla="*/ 0 60000 65536"/>
                <a:gd name="T12" fmla="*/ 0 60000 65536"/>
                <a:gd name="T13" fmla="*/ 0 60000 65536"/>
                <a:gd name="T14" fmla="*/ 0 60000 65536"/>
                <a:gd name="T15" fmla="*/ 0 w 35"/>
                <a:gd name="T16" fmla="*/ 0 h 17"/>
                <a:gd name="T17" fmla="*/ 35 w 35"/>
                <a:gd name="T18" fmla="*/ 17 h 17"/>
              </a:gdLst>
              <a:ahLst/>
              <a:cxnLst>
                <a:cxn ang="T10">
                  <a:pos x="T0" y="T1"/>
                </a:cxn>
                <a:cxn ang="T11">
                  <a:pos x="T2" y="T3"/>
                </a:cxn>
                <a:cxn ang="T12">
                  <a:pos x="T4" y="T5"/>
                </a:cxn>
                <a:cxn ang="T13">
                  <a:pos x="T6" y="T7"/>
                </a:cxn>
                <a:cxn ang="T14">
                  <a:pos x="T8" y="T9"/>
                </a:cxn>
              </a:cxnLst>
              <a:rect l="T15" t="T16" r="T17" b="T18"/>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5" name="Freeform 172"/>
            <p:cNvSpPr>
              <a:spLocks/>
            </p:cNvSpPr>
            <p:nvPr userDrawn="1"/>
          </p:nvSpPr>
          <p:spPr bwMode="auto">
            <a:xfrm>
              <a:off x="749" y="500"/>
              <a:ext cx="247" cy="60"/>
            </a:xfrm>
            <a:custGeom>
              <a:avLst/>
              <a:gdLst>
                <a:gd name="T0" fmla="*/ 3313465 w 49"/>
                <a:gd name="T1" fmla="*/ 234375 h 12"/>
                <a:gd name="T2" fmla="*/ 2395335 w 49"/>
                <a:gd name="T3" fmla="*/ 78125 h 12"/>
                <a:gd name="T4" fmla="*/ 572662 w 49"/>
                <a:gd name="T5" fmla="*/ 0 h 12"/>
                <a:gd name="T6" fmla="*/ 162672 w 49"/>
                <a:gd name="T7" fmla="*/ 390625 h 12"/>
                <a:gd name="T8" fmla="*/ 1656795 w 49"/>
                <a:gd name="T9" fmla="*/ 625000 h 12"/>
                <a:gd name="T10" fmla="*/ 3394929 w 49"/>
                <a:gd name="T11" fmla="*/ 625000 h 12"/>
                <a:gd name="T12" fmla="*/ 3313465 w 49"/>
                <a:gd name="T13" fmla="*/ 234375 h 12"/>
                <a:gd name="T14" fmla="*/ 0 60000 65536"/>
                <a:gd name="T15" fmla="*/ 0 60000 65536"/>
                <a:gd name="T16" fmla="*/ 0 60000 65536"/>
                <a:gd name="T17" fmla="*/ 0 60000 65536"/>
                <a:gd name="T18" fmla="*/ 0 60000 65536"/>
                <a:gd name="T19" fmla="*/ 0 60000 65536"/>
                <a:gd name="T20" fmla="*/ 0 60000 65536"/>
                <a:gd name="T21" fmla="*/ 0 w 49"/>
                <a:gd name="T22" fmla="*/ 0 h 12"/>
                <a:gd name="T23" fmla="*/ 49 w 4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 name="Freeform 173"/>
            <p:cNvSpPr>
              <a:spLocks/>
            </p:cNvSpPr>
            <p:nvPr userDrawn="1"/>
          </p:nvSpPr>
          <p:spPr bwMode="auto">
            <a:xfrm>
              <a:off x="774" y="557"/>
              <a:ext cx="202" cy="54"/>
            </a:xfrm>
            <a:custGeom>
              <a:avLst/>
              <a:gdLst>
                <a:gd name="T0" fmla="*/ 3100311 w 40"/>
                <a:gd name="T1" fmla="*/ 139943 h 11"/>
                <a:gd name="T2" fmla="*/ 2174192 w 40"/>
                <a:gd name="T3" fmla="*/ 279308 h 11"/>
                <a:gd name="T4" fmla="*/ 1093931 w 40"/>
                <a:gd name="T5" fmla="*/ 210821 h 11"/>
                <a:gd name="T6" fmla="*/ 81916 w 40"/>
                <a:gd name="T7" fmla="*/ 139943 h 11"/>
                <a:gd name="T8" fmla="*/ 2936484 w 40"/>
                <a:gd name="T9" fmla="*/ 544786 h 11"/>
                <a:gd name="T10" fmla="*/ 3100311 w 40"/>
                <a:gd name="T11" fmla="*/ 139943 h 11"/>
                <a:gd name="T12" fmla="*/ 0 60000 65536"/>
                <a:gd name="T13" fmla="*/ 0 60000 65536"/>
                <a:gd name="T14" fmla="*/ 0 60000 65536"/>
                <a:gd name="T15" fmla="*/ 0 60000 65536"/>
                <a:gd name="T16" fmla="*/ 0 60000 65536"/>
                <a:gd name="T17" fmla="*/ 0 60000 65536"/>
                <a:gd name="T18" fmla="*/ 0 w 40"/>
                <a:gd name="T19" fmla="*/ 0 h 11"/>
                <a:gd name="T20" fmla="*/ 40 w 40"/>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 name="Freeform 174"/>
            <p:cNvSpPr>
              <a:spLocks/>
            </p:cNvSpPr>
            <p:nvPr userDrawn="1"/>
          </p:nvSpPr>
          <p:spPr bwMode="auto">
            <a:xfrm>
              <a:off x="762" y="601"/>
              <a:ext cx="209" cy="174"/>
            </a:xfrm>
            <a:custGeom>
              <a:avLst/>
              <a:gdLst>
                <a:gd name="T0" fmla="*/ 2509203 w 41"/>
                <a:gd name="T1" fmla="*/ 825231 h 34"/>
                <a:gd name="T2" fmla="*/ 1156652 w 41"/>
                <a:gd name="T3" fmla="*/ 558376 h 34"/>
                <a:gd name="T4" fmla="*/ 351161 w 41"/>
                <a:gd name="T5" fmla="*/ 1382824 h 34"/>
                <a:gd name="T6" fmla="*/ 85700 w 41"/>
                <a:gd name="T7" fmla="*/ 1740947 h 34"/>
                <a:gd name="T8" fmla="*/ 805486 w 41"/>
                <a:gd name="T9" fmla="*/ 1740947 h 34"/>
                <a:gd name="T10" fmla="*/ 1524624 w 41"/>
                <a:gd name="T11" fmla="*/ 2478256 h 34"/>
                <a:gd name="T12" fmla="*/ 1875790 w 41"/>
                <a:gd name="T13" fmla="*/ 2766298 h 34"/>
                <a:gd name="T14" fmla="*/ 2595576 w 41"/>
                <a:gd name="T15" fmla="*/ 1740947 h 34"/>
                <a:gd name="T16" fmla="*/ 3490218 w 41"/>
                <a:gd name="T17" fmla="*/ 1740947 h 34"/>
                <a:gd name="T18" fmla="*/ 2509203 w 41"/>
                <a:gd name="T19" fmla="*/ 825231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34"/>
                <a:gd name="T32" fmla="*/ 41 w 41"/>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8" name="Freeform 175"/>
            <p:cNvSpPr>
              <a:spLocks/>
            </p:cNvSpPr>
            <p:nvPr userDrawn="1"/>
          </p:nvSpPr>
          <p:spPr bwMode="auto">
            <a:xfrm>
              <a:off x="901" y="522"/>
              <a:ext cx="126" cy="316"/>
            </a:xfrm>
            <a:custGeom>
              <a:avLst/>
              <a:gdLst>
                <a:gd name="T0" fmla="*/ 1817686 w 25"/>
                <a:gd name="T1" fmla="*/ 158878 h 63"/>
                <a:gd name="T2" fmla="*/ 1492495 w 25"/>
                <a:gd name="T3" fmla="*/ 1352671 h 63"/>
                <a:gd name="T4" fmla="*/ 572272 w 25"/>
                <a:gd name="T5" fmla="*/ 1593824 h 63"/>
                <a:gd name="T6" fmla="*/ 572272 w 25"/>
                <a:gd name="T7" fmla="*/ 1831827 h 63"/>
                <a:gd name="T8" fmla="*/ 1407884 w 25"/>
                <a:gd name="T9" fmla="*/ 2724291 h 63"/>
                <a:gd name="T10" fmla="*/ 982074 w 25"/>
                <a:gd name="T11" fmla="*/ 3600323 h 63"/>
                <a:gd name="T12" fmla="*/ 0 w 25"/>
                <a:gd name="T13" fmla="*/ 4394090 h 63"/>
                <a:gd name="T14" fmla="*/ 409676 w 25"/>
                <a:gd name="T15" fmla="*/ 4635238 h 63"/>
                <a:gd name="T16" fmla="*/ 1326573 w 25"/>
                <a:gd name="T17" fmla="*/ 4952999 h 63"/>
                <a:gd name="T18" fmla="*/ 1902172 w 25"/>
                <a:gd name="T19" fmla="*/ 4556113 h 63"/>
                <a:gd name="T20" fmla="*/ 2064767 w 25"/>
                <a:gd name="T21" fmla="*/ 1114667 h 63"/>
                <a:gd name="T22" fmla="*/ 2064767 w 25"/>
                <a:gd name="T23" fmla="*/ 158878 h 63"/>
                <a:gd name="T24" fmla="*/ 1817686 w 25"/>
                <a:gd name="T25" fmla="*/ 158878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63"/>
                <a:gd name="T41" fmla="*/ 25 w 25"/>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9" name="Group 176"/>
          <p:cNvGrpSpPr>
            <a:grpSpLocks/>
          </p:cNvGrpSpPr>
          <p:nvPr/>
        </p:nvGrpSpPr>
        <p:grpSpPr bwMode="auto">
          <a:xfrm>
            <a:off x="1066800" y="4171950"/>
            <a:ext cx="533400" cy="369094"/>
            <a:chOff x="0" y="0"/>
            <a:chExt cx="1062" cy="981"/>
          </a:xfrm>
        </p:grpSpPr>
        <p:sp>
          <p:nvSpPr>
            <p:cNvPr id="1093" name="Freeform 177"/>
            <p:cNvSpPr>
              <a:spLocks/>
            </p:cNvSpPr>
            <p:nvPr userDrawn="1"/>
          </p:nvSpPr>
          <p:spPr bwMode="auto">
            <a:xfrm>
              <a:off x="25" y="0"/>
              <a:ext cx="205" cy="82"/>
            </a:xfrm>
            <a:custGeom>
              <a:avLst/>
              <a:gdLst>
                <a:gd name="T0" fmla="*/ 2343750 w 41"/>
                <a:gd name="T1" fmla="*/ 1124538 h 16"/>
                <a:gd name="T2" fmla="*/ 2890625 w 41"/>
                <a:gd name="T3" fmla="*/ 923028 h 16"/>
                <a:gd name="T4" fmla="*/ 2968750 w 41"/>
                <a:gd name="T5" fmla="*/ 834724 h 16"/>
                <a:gd name="T6" fmla="*/ 2421875 w 41"/>
                <a:gd name="T7" fmla="*/ 91799 h 16"/>
                <a:gd name="T8" fmla="*/ 625000 w 41"/>
                <a:gd name="T9" fmla="*/ 1014827 h 16"/>
                <a:gd name="T10" fmla="*/ 2343750 w 41"/>
                <a:gd name="T11" fmla="*/ 1124538 h 16"/>
                <a:gd name="T12" fmla="*/ 0 60000 65536"/>
                <a:gd name="T13" fmla="*/ 0 60000 65536"/>
                <a:gd name="T14" fmla="*/ 0 60000 65536"/>
                <a:gd name="T15" fmla="*/ 0 60000 65536"/>
                <a:gd name="T16" fmla="*/ 0 60000 65536"/>
                <a:gd name="T17" fmla="*/ 0 60000 65536"/>
                <a:gd name="T18" fmla="*/ 0 w 41"/>
                <a:gd name="T19" fmla="*/ 0 h 16"/>
                <a:gd name="T20" fmla="*/ 41 w 41"/>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4" name="Freeform 178"/>
            <p:cNvSpPr>
              <a:spLocks noEditPoints="1"/>
            </p:cNvSpPr>
            <p:nvPr userDrawn="1"/>
          </p:nvSpPr>
          <p:spPr bwMode="auto">
            <a:xfrm>
              <a:off x="0" y="6"/>
              <a:ext cx="1062" cy="975"/>
            </a:xfrm>
            <a:custGeom>
              <a:avLst/>
              <a:gdLst>
                <a:gd name="T0" fmla="*/ 13783096 w 210"/>
                <a:gd name="T1" fmla="*/ 13016407 h 193"/>
                <a:gd name="T2" fmla="*/ 12863510 w 210"/>
                <a:gd name="T3" fmla="*/ 10489313 h 193"/>
                <a:gd name="T4" fmla="*/ 12009900 w 210"/>
                <a:gd name="T5" fmla="*/ 8311365 h 193"/>
                <a:gd name="T6" fmla="*/ 13951863 w 210"/>
                <a:gd name="T7" fmla="*/ 7811129 h 193"/>
                <a:gd name="T8" fmla="*/ 12344111 w 210"/>
                <a:gd name="T9" fmla="*/ 6879777 h 193"/>
                <a:gd name="T10" fmla="*/ 13280093 w 210"/>
                <a:gd name="T11" fmla="*/ 6965754 h 193"/>
                <a:gd name="T12" fmla="*/ 13280093 w 210"/>
                <a:gd name="T13" fmla="*/ 6465523 h 193"/>
                <a:gd name="T14" fmla="*/ 11424546 w 210"/>
                <a:gd name="T15" fmla="*/ 6547645 h 193"/>
                <a:gd name="T16" fmla="*/ 10822877 w 210"/>
                <a:gd name="T17" fmla="*/ 10489313 h 193"/>
                <a:gd name="T18" fmla="*/ 10488540 w 210"/>
                <a:gd name="T19" fmla="*/ 7047881 h 193"/>
                <a:gd name="T20" fmla="*/ 9986203 w 210"/>
                <a:gd name="T21" fmla="*/ 5619506 h 193"/>
                <a:gd name="T22" fmla="*/ 10488540 w 210"/>
                <a:gd name="T23" fmla="*/ 4287575 h 193"/>
                <a:gd name="T24" fmla="*/ 10237372 w 210"/>
                <a:gd name="T25" fmla="*/ 3109331 h 193"/>
                <a:gd name="T26" fmla="*/ 10068731 w 210"/>
                <a:gd name="T27" fmla="*/ 2010607 h 193"/>
                <a:gd name="T28" fmla="*/ 11173378 w 210"/>
                <a:gd name="T29" fmla="*/ 3274090 h 193"/>
                <a:gd name="T30" fmla="*/ 12612337 w 210"/>
                <a:gd name="T31" fmla="*/ 1513589 h 193"/>
                <a:gd name="T32" fmla="*/ 12427281 w 210"/>
                <a:gd name="T33" fmla="*/ 3024091 h 193"/>
                <a:gd name="T34" fmla="*/ 12093070 w 210"/>
                <a:gd name="T35" fmla="*/ 4023790 h 193"/>
                <a:gd name="T36" fmla="*/ 12178692 w 210"/>
                <a:gd name="T37" fmla="*/ 5619506 h 193"/>
                <a:gd name="T38" fmla="*/ 16826459 w 210"/>
                <a:gd name="T39" fmla="*/ 2444310 h 193"/>
                <a:gd name="T40" fmla="*/ 7610722 w 210"/>
                <a:gd name="T41" fmla="*/ 82127 h 193"/>
                <a:gd name="T42" fmla="*/ 4733516 w 210"/>
                <a:gd name="T43" fmla="*/ 664359 h 193"/>
                <a:gd name="T44" fmla="*/ 7194135 w 210"/>
                <a:gd name="T45" fmla="*/ 1013485 h 193"/>
                <a:gd name="T46" fmla="*/ 5067727 w 210"/>
                <a:gd name="T47" fmla="*/ 1845847 h 193"/>
                <a:gd name="T48" fmla="*/ 4902182 w 210"/>
                <a:gd name="T49" fmla="*/ 2444310 h 193"/>
                <a:gd name="T50" fmla="*/ 3211518 w 210"/>
                <a:gd name="T51" fmla="*/ 1427738 h 193"/>
                <a:gd name="T52" fmla="*/ 1104773 w 210"/>
                <a:gd name="T53" fmla="*/ 9656976 h 193"/>
                <a:gd name="T54" fmla="*/ 5153350 w 210"/>
                <a:gd name="T55" fmla="*/ 12266197 h 193"/>
                <a:gd name="T56" fmla="*/ 3813824 w 210"/>
                <a:gd name="T57" fmla="*/ 11170691 h 193"/>
                <a:gd name="T58" fmla="*/ 2960345 w 210"/>
                <a:gd name="T59" fmla="*/ 12184075 h 193"/>
                <a:gd name="T60" fmla="*/ 2709177 w 210"/>
                <a:gd name="T61" fmla="*/ 10755826 h 193"/>
                <a:gd name="T62" fmla="*/ 3896200 w 210"/>
                <a:gd name="T63" fmla="*/ 7212666 h 193"/>
                <a:gd name="T64" fmla="*/ 5669396 w 210"/>
                <a:gd name="T65" fmla="*/ 6965754 h 193"/>
                <a:gd name="T66" fmla="*/ 6006960 w 210"/>
                <a:gd name="T67" fmla="*/ 7979264 h 193"/>
                <a:gd name="T68" fmla="*/ 5153350 w 210"/>
                <a:gd name="T69" fmla="*/ 10157212 h 193"/>
                <a:gd name="T70" fmla="*/ 7693740 w 210"/>
                <a:gd name="T71" fmla="*/ 15109141 h 193"/>
                <a:gd name="T72" fmla="*/ 15741353 w 210"/>
                <a:gd name="T73" fmla="*/ 13944551 h 193"/>
                <a:gd name="T74" fmla="*/ 15390853 w 210"/>
                <a:gd name="T75" fmla="*/ 5534166 h 193"/>
                <a:gd name="T76" fmla="*/ 13951863 w 210"/>
                <a:gd name="T77" fmla="*/ 5037274 h 193"/>
                <a:gd name="T78" fmla="*/ 9552685 w 210"/>
                <a:gd name="T79" fmla="*/ 5119937 h 193"/>
                <a:gd name="T80" fmla="*/ 9132725 w 210"/>
                <a:gd name="T81" fmla="*/ 7314243 h 193"/>
                <a:gd name="T82" fmla="*/ 9651992 w 210"/>
                <a:gd name="T83" fmla="*/ 4204938 h 193"/>
                <a:gd name="T84" fmla="*/ 7528321 w 210"/>
                <a:gd name="T85" fmla="*/ 2177948 h 193"/>
                <a:gd name="T86" fmla="*/ 8880914 w 210"/>
                <a:gd name="T87" fmla="*/ 2941327 h 193"/>
                <a:gd name="T88" fmla="*/ 5153350 w 210"/>
                <a:gd name="T89" fmla="*/ 6050653 h 193"/>
                <a:gd name="T90" fmla="*/ 2024339 w 210"/>
                <a:gd name="T91" fmla="*/ 3109331 h 193"/>
                <a:gd name="T92" fmla="*/ 5755150 w 210"/>
                <a:gd name="T93" fmla="*/ 3356218 h 193"/>
                <a:gd name="T94" fmla="*/ 6691799 w 210"/>
                <a:gd name="T95" fmla="*/ 3356218 h 193"/>
                <a:gd name="T96" fmla="*/ 9132725 w 210"/>
                <a:gd name="T97" fmla="*/ 3773690 h 193"/>
                <a:gd name="T98" fmla="*/ 8381800 w 210"/>
                <a:gd name="T99" fmla="*/ 7811129 h 193"/>
                <a:gd name="T100" fmla="*/ 7862532 w 210"/>
                <a:gd name="T101" fmla="*/ 4287575 h 193"/>
                <a:gd name="T102" fmla="*/ 5153350 w 210"/>
                <a:gd name="T103" fmla="*/ 6050653 h 193"/>
                <a:gd name="T104" fmla="*/ 6774174 w 210"/>
                <a:gd name="T105" fmla="*/ 6879777 h 193"/>
                <a:gd name="T106" fmla="*/ 7442567 w 210"/>
                <a:gd name="T107" fmla="*/ 4869807 h 193"/>
                <a:gd name="T108" fmla="*/ 8629746 w 210"/>
                <a:gd name="T109" fmla="*/ 12184075 h 193"/>
                <a:gd name="T110" fmla="*/ 6942967 w 210"/>
                <a:gd name="T111" fmla="*/ 8061260 h 193"/>
                <a:gd name="T112" fmla="*/ 9903160 w 210"/>
                <a:gd name="T113" fmla="*/ 889372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0"/>
                <a:gd name="T172" fmla="*/ 0 h 193"/>
                <a:gd name="T173" fmla="*/ 210 w 210"/>
                <a:gd name="T174" fmla="*/ 193 h 19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5" name="Freeform 179"/>
            <p:cNvSpPr>
              <a:spLocks/>
            </p:cNvSpPr>
            <p:nvPr userDrawn="1"/>
          </p:nvSpPr>
          <p:spPr bwMode="auto">
            <a:xfrm>
              <a:off x="253" y="472"/>
              <a:ext cx="85" cy="101"/>
            </a:xfrm>
            <a:custGeom>
              <a:avLst/>
              <a:gdLst>
                <a:gd name="T0" fmla="*/ 1093750 w 17"/>
                <a:gd name="T1" fmla="*/ 413676 h 20"/>
                <a:gd name="T2" fmla="*/ 703125 w 17"/>
                <a:gd name="T3" fmla="*/ 1675388 h 20"/>
                <a:gd name="T4" fmla="*/ 1093750 w 17"/>
                <a:gd name="T5" fmla="*/ 413676 h 20"/>
                <a:gd name="T6" fmla="*/ 0 60000 65536"/>
                <a:gd name="T7" fmla="*/ 0 60000 65536"/>
                <a:gd name="T8" fmla="*/ 0 60000 65536"/>
                <a:gd name="T9" fmla="*/ 0 w 17"/>
                <a:gd name="T10" fmla="*/ 0 h 20"/>
                <a:gd name="T11" fmla="*/ 17 w 17"/>
                <a:gd name="T12" fmla="*/ 20 h 20"/>
              </a:gdLst>
              <a:ahLst/>
              <a:cxnLst>
                <a:cxn ang="T6">
                  <a:pos x="T0" y="T1"/>
                </a:cxn>
                <a:cxn ang="T7">
                  <a:pos x="T2" y="T3"/>
                </a:cxn>
                <a:cxn ang="T8">
                  <a:pos x="T4" y="T5"/>
                </a:cxn>
              </a:cxnLst>
              <a:rect l="T9" t="T10" r="T11" b="T12"/>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6" name="Freeform 180"/>
            <p:cNvSpPr>
              <a:spLocks/>
            </p:cNvSpPr>
            <p:nvPr userDrawn="1"/>
          </p:nvSpPr>
          <p:spPr bwMode="auto">
            <a:xfrm>
              <a:off x="171" y="509"/>
              <a:ext cx="76" cy="136"/>
            </a:xfrm>
            <a:custGeom>
              <a:avLst/>
              <a:gdLst>
                <a:gd name="T0" fmla="*/ 591153 w 15"/>
                <a:gd name="T1" fmla="*/ 816892 h 27"/>
                <a:gd name="T2" fmla="*/ 337394 w 15"/>
                <a:gd name="T3" fmla="*/ 2059221 h 27"/>
                <a:gd name="T4" fmla="*/ 1285712 w 15"/>
                <a:gd name="T5" fmla="*/ 1322832 h 27"/>
                <a:gd name="T6" fmla="*/ 1115077 w 15"/>
                <a:gd name="T7" fmla="*/ 651395 h 27"/>
                <a:gd name="T8" fmla="*/ 591153 w 15"/>
                <a:gd name="T9" fmla="*/ 816892 h 27"/>
                <a:gd name="T10" fmla="*/ 0 60000 65536"/>
                <a:gd name="T11" fmla="*/ 0 60000 65536"/>
                <a:gd name="T12" fmla="*/ 0 60000 65536"/>
                <a:gd name="T13" fmla="*/ 0 60000 65536"/>
                <a:gd name="T14" fmla="*/ 0 60000 65536"/>
                <a:gd name="T15" fmla="*/ 0 w 15"/>
                <a:gd name="T16" fmla="*/ 0 h 27"/>
                <a:gd name="T17" fmla="*/ 15 w 15"/>
                <a:gd name="T18" fmla="*/ 27 h 27"/>
              </a:gdLst>
              <a:ahLst/>
              <a:cxnLst>
                <a:cxn ang="T10">
                  <a:pos x="T0" y="T1"/>
                </a:cxn>
                <a:cxn ang="T11">
                  <a:pos x="T2" y="T3"/>
                </a:cxn>
                <a:cxn ang="T12">
                  <a:pos x="T4" y="T5"/>
                </a:cxn>
                <a:cxn ang="T13">
                  <a:pos x="T6" y="T7"/>
                </a:cxn>
                <a:cxn ang="T14">
                  <a:pos x="T8" y="T9"/>
                </a:cxn>
              </a:cxnLst>
              <a:rect l="T15" t="T16" r="T17" b="T18"/>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7" name="Freeform 181"/>
            <p:cNvSpPr>
              <a:spLocks/>
            </p:cNvSpPr>
            <p:nvPr userDrawn="1"/>
          </p:nvSpPr>
          <p:spPr bwMode="auto">
            <a:xfrm>
              <a:off x="126" y="237"/>
              <a:ext cx="243" cy="117"/>
            </a:xfrm>
            <a:custGeom>
              <a:avLst/>
              <a:gdLst>
                <a:gd name="T0" fmla="*/ 3418180 w 48"/>
                <a:gd name="T1" fmla="*/ 173506 h 23"/>
                <a:gd name="T2" fmla="*/ 775094 w 48"/>
                <a:gd name="T3" fmla="*/ 85034 h 23"/>
                <a:gd name="T4" fmla="*/ 83420 w 48"/>
                <a:gd name="T5" fmla="*/ 796780 h 23"/>
                <a:gd name="T6" fmla="*/ 1868731 w 48"/>
                <a:gd name="T7" fmla="*/ 1852904 h 23"/>
                <a:gd name="T8" fmla="*/ 2896069 w 48"/>
                <a:gd name="T9" fmla="*/ 1767875 h 23"/>
                <a:gd name="T10" fmla="*/ 3418180 w 48"/>
                <a:gd name="T11" fmla="*/ 1679398 h 23"/>
                <a:gd name="T12" fmla="*/ 3418180 w 48"/>
                <a:gd name="T13" fmla="*/ 173506 h 23"/>
                <a:gd name="T14" fmla="*/ 0 60000 65536"/>
                <a:gd name="T15" fmla="*/ 0 60000 65536"/>
                <a:gd name="T16" fmla="*/ 0 60000 65536"/>
                <a:gd name="T17" fmla="*/ 0 60000 65536"/>
                <a:gd name="T18" fmla="*/ 0 60000 65536"/>
                <a:gd name="T19" fmla="*/ 0 60000 65536"/>
                <a:gd name="T20" fmla="*/ 0 60000 65536"/>
                <a:gd name="T21" fmla="*/ 0 w 48"/>
                <a:gd name="T22" fmla="*/ 0 h 23"/>
                <a:gd name="T23" fmla="*/ 48 w 4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8" name="Freeform 182"/>
            <p:cNvSpPr>
              <a:spLocks/>
            </p:cNvSpPr>
            <p:nvPr userDrawn="1"/>
          </p:nvSpPr>
          <p:spPr bwMode="auto">
            <a:xfrm>
              <a:off x="405" y="560"/>
              <a:ext cx="177" cy="187"/>
            </a:xfrm>
            <a:custGeom>
              <a:avLst/>
              <a:gdLst>
                <a:gd name="T0" fmla="*/ 2024339 w 35"/>
                <a:gd name="T1" fmla="*/ 168330 h 37"/>
                <a:gd name="T2" fmla="*/ 936006 w 35"/>
                <a:gd name="T3" fmla="*/ 168330 h 37"/>
                <a:gd name="T4" fmla="*/ 334211 w 35"/>
                <a:gd name="T5" fmla="*/ 1682009 h 37"/>
                <a:gd name="T6" fmla="*/ 2374839 w 35"/>
                <a:gd name="T7" fmla="*/ 1849703 h 37"/>
                <a:gd name="T8" fmla="*/ 2024339 w 35"/>
                <a:gd name="T9" fmla="*/ 168330 h 37"/>
                <a:gd name="T10" fmla="*/ 0 60000 65536"/>
                <a:gd name="T11" fmla="*/ 0 60000 65536"/>
                <a:gd name="T12" fmla="*/ 0 60000 65536"/>
                <a:gd name="T13" fmla="*/ 0 60000 65536"/>
                <a:gd name="T14" fmla="*/ 0 60000 65536"/>
                <a:gd name="T15" fmla="*/ 0 w 35"/>
                <a:gd name="T16" fmla="*/ 0 h 37"/>
                <a:gd name="T17" fmla="*/ 35 w 35"/>
                <a:gd name="T18" fmla="*/ 37 h 37"/>
              </a:gdLst>
              <a:ahLst/>
              <a:cxnLst>
                <a:cxn ang="T10">
                  <a:pos x="T0" y="T1"/>
                </a:cxn>
                <a:cxn ang="T11">
                  <a:pos x="T2" y="T3"/>
                </a:cxn>
                <a:cxn ang="T12">
                  <a:pos x="T4" y="T5"/>
                </a:cxn>
                <a:cxn ang="T13">
                  <a:pos x="T6" y="T7"/>
                </a:cxn>
                <a:cxn ang="T14">
                  <a:pos x="T8" y="T9"/>
                </a:cxn>
              </a:cxnLst>
              <a:rect l="T15" t="T16" r="T17" b="T18"/>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9" name="Freeform 183"/>
            <p:cNvSpPr>
              <a:spLocks/>
            </p:cNvSpPr>
            <p:nvPr userDrawn="1"/>
          </p:nvSpPr>
          <p:spPr bwMode="auto">
            <a:xfrm>
              <a:off x="809" y="373"/>
              <a:ext cx="177" cy="38"/>
            </a:xfrm>
            <a:custGeom>
              <a:avLst/>
              <a:gdLst>
                <a:gd name="T0" fmla="*/ 416587 w 35"/>
                <a:gd name="T1" fmla="*/ 0 h 7"/>
                <a:gd name="T2" fmla="*/ 1187817 w 35"/>
                <a:gd name="T3" fmla="*/ 693033 h 7"/>
                <a:gd name="T4" fmla="*/ 416587 w 35"/>
                <a:gd name="T5" fmla="*/ 0 h 7"/>
                <a:gd name="T6" fmla="*/ 0 60000 65536"/>
                <a:gd name="T7" fmla="*/ 0 60000 65536"/>
                <a:gd name="T8" fmla="*/ 0 60000 65536"/>
                <a:gd name="T9" fmla="*/ 0 w 35"/>
                <a:gd name="T10" fmla="*/ 0 h 7"/>
                <a:gd name="T11" fmla="*/ 35 w 35"/>
                <a:gd name="T12" fmla="*/ 7 h 7"/>
              </a:gdLst>
              <a:ahLst/>
              <a:cxnLst>
                <a:cxn ang="T6">
                  <a:pos x="T0" y="T1"/>
                </a:cxn>
                <a:cxn ang="T7">
                  <a:pos x="T2" y="T3"/>
                </a:cxn>
                <a:cxn ang="T8">
                  <a:pos x="T4" y="T5"/>
                </a:cxn>
              </a:cxnLst>
              <a:rect l="T9" t="T10" r="T11" b="T12"/>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0" name="Freeform 184"/>
            <p:cNvSpPr>
              <a:spLocks/>
            </p:cNvSpPr>
            <p:nvPr userDrawn="1"/>
          </p:nvSpPr>
          <p:spPr bwMode="auto">
            <a:xfrm>
              <a:off x="869" y="370"/>
              <a:ext cx="136" cy="79"/>
            </a:xfrm>
            <a:custGeom>
              <a:avLst/>
              <a:gdLst>
                <a:gd name="T0" fmla="*/ 570993 w 27"/>
                <a:gd name="T1" fmla="*/ 927228 h 16"/>
                <a:gd name="T2" fmla="*/ 2059221 w 27"/>
                <a:gd name="T3" fmla="*/ 434406 h 16"/>
                <a:gd name="T4" fmla="*/ 1403999 w 27"/>
                <a:gd name="T5" fmla="*/ 73065 h 16"/>
                <a:gd name="T6" fmla="*/ 570993 w 27"/>
                <a:gd name="T7" fmla="*/ 783369 h 16"/>
                <a:gd name="T8" fmla="*/ 570993 w 27"/>
                <a:gd name="T9" fmla="*/ 927228 h 16"/>
                <a:gd name="T10" fmla="*/ 0 60000 65536"/>
                <a:gd name="T11" fmla="*/ 0 60000 65536"/>
                <a:gd name="T12" fmla="*/ 0 60000 65536"/>
                <a:gd name="T13" fmla="*/ 0 60000 65536"/>
                <a:gd name="T14" fmla="*/ 0 60000 65536"/>
                <a:gd name="T15" fmla="*/ 0 w 27"/>
                <a:gd name="T16" fmla="*/ 0 h 16"/>
                <a:gd name="T17" fmla="*/ 27 w 27"/>
                <a:gd name="T18" fmla="*/ 16 h 16"/>
              </a:gdLst>
              <a:ahLst/>
              <a:cxnLst>
                <a:cxn ang="T10">
                  <a:pos x="T0" y="T1"/>
                </a:cxn>
                <a:cxn ang="T11">
                  <a:pos x="T2" y="T3"/>
                </a:cxn>
                <a:cxn ang="T12">
                  <a:pos x="T4" y="T5"/>
                </a:cxn>
                <a:cxn ang="T13">
                  <a:pos x="T6" y="T7"/>
                </a:cxn>
                <a:cxn ang="T14">
                  <a:pos x="T8" y="T9"/>
                </a:cxn>
              </a:cxnLst>
              <a:rect l="T15" t="T16" r="T17" b="T18"/>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1" name="Freeform 185"/>
            <p:cNvSpPr>
              <a:spLocks/>
            </p:cNvSpPr>
            <p:nvPr userDrawn="1"/>
          </p:nvSpPr>
          <p:spPr bwMode="auto">
            <a:xfrm>
              <a:off x="863" y="421"/>
              <a:ext cx="177" cy="85"/>
            </a:xfrm>
            <a:custGeom>
              <a:avLst/>
              <a:gdLst>
                <a:gd name="T0" fmla="*/ 2106740 w 35"/>
                <a:gd name="T1" fmla="*/ 468750 h 17"/>
                <a:gd name="T2" fmla="*/ 668392 w 35"/>
                <a:gd name="T3" fmla="*/ 781250 h 17"/>
                <a:gd name="T4" fmla="*/ 502978 w 35"/>
                <a:gd name="T5" fmla="*/ 1015625 h 17"/>
                <a:gd name="T6" fmla="*/ 2292464 w 35"/>
                <a:gd name="T7" fmla="*/ 937500 h 17"/>
                <a:gd name="T8" fmla="*/ 2106740 w 35"/>
                <a:gd name="T9" fmla="*/ 468750 h 17"/>
                <a:gd name="T10" fmla="*/ 0 60000 65536"/>
                <a:gd name="T11" fmla="*/ 0 60000 65536"/>
                <a:gd name="T12" fmla="*/ 0 60000 65536"/>
                <a:gd name="T13" fmla="*/ 0 60000 65536"/>
                <a:gd name="T14" fmla="*/ 0 60000 65536"/>
                <a:gd name="T15" fmla="*/ 0 w 35"/>
                <a:gd name="T16" fmla="*/ 0 h 17"/>
                <a:gd name="T17" fmla="*/ 35 w 35"/>
                <a:gd name="T18" fmla="*/ 17 h 17"/>
              </a:gdLst>
              <a:ahLst/>
              <a:cxnLst>
                <a:cxn ang="T10">
                  <a:pos x="T0" y="T1"/>
                </a:cxn>
                <a:cxn ang="T11">
                  <a:pos x="T2" y="T3"/>
                </a:cxn>
                <a:cxn ang="T12">
                  <a:pos x="T4" y="T5"/>
                </a:cxn>
                <a:cxn ang="T13">
                  <a:pos x="T6" y="T7"/>
                </a:cxn>
                <a:cxn ang="T14">
                  <a:pos x="T8" y="T9"/>
                </a:cxn>
              </a:cxnLst>
              <a:rect l="T15" t="T16" r="T17" b="T18"/>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2" name="Freeform 186"/>
            <p:cNvSpPr>
              <a:spLocks/>
            </p:cNvSpPr>
            <p:nvPr userDrawn="1"/>
          </p:nvSpPr>
          <p:spPr bwMode="auto">
            <a:xfrm>
              <a:off x="749" y="500"/>
              <a:ext cx="247" cy="60"/>
            </a:xfrm>
            <a:custGeom>
              <a:avLst/>
              <a:gdLst>
                <a:gd name="T0" fmla="*/ 3313465 w 49"/>
                <a:gd name="T1" fmla="*/ 234375 h 12"/>
                <a:gd name="T2" fmla="*/ 2395335 w 49"/>
                <a:gd name="T3" fmla="*/ 78125 h 12"/>
                <a:gd name="T4" fmla="*/ 572662 w 49"/>
                <a:gd name="T5" fmla="*/ 0 h 12"/>
                <a:gd name="T6" fmla="*/ 162672 w 49"/>
                <a:gd name="T7" fmla="*/ 390625 h 12"/>
                <a:gd name="T8" fmla="*/ 1656795 w 49"/>
                <a:gd name="T9" fmla="*/ 625000 h 12"/>
                <a:gd name="T10" fmla="*/ 3394929 w 49"/>
                <a:gd name="T11" fmla="*/ 625000 h 12"/>
                <a:gd name="T12" fmla="*/ 3313465 w 49"/>
                <a:gd name="T13" fmla="*/ 234375 h 12"/>
                <a:gd name="T14" fmla="*/ 0 60000 65536"/>
                <a:gd name="T15" fmla="*/ 0 60000 65536"/>
                <a:gd name="T16" fmla="*/ 0 60000 65536"/>
                <a:gd name="T17" fmla="*/ 0 60000 65536"/>
                <a:gd name="T18" fmla="*/ 0 60000 65536"/>
                <a:gd name="T19" fmla="*/ 0 60000 65536"/>
                <a:gd name="T20" fmla="*/ 0 60000 65536"/>
                <a:gd name="T21" fmla="*/ 0 w 49"/>
                <a:gd name="T22" fmla="*/ 0 h 12"/>
                <a:gd name="T23" fmla="*/ 49 w 4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3" name="Freeform 187"/>
            <p:cNvSpPr>
              <a:spLocks/>
            </p:cNvSpPr>
            <p:nvPr userDrawn="1"/>
          </p:nvSpPr>
          <p:spPr bwMode="auto">
            <a:xfrm>
              <a:off x="774" y="557"/>
              <a:ext cx="202" cy="54"/>
            </a:xfrm>
            <a:custGeom>
              <a:avLst/>
              <a:gdLst>
                <a:gd name="T0" fmla="*/ 3100311 w 40"/>
                <a:gd name="T1" fmla="*/ 139943 h 11"/>
                <a:gd name="T2" fmla="*/ 2174192 w 40"/>
                <a:gd name="T3" fmla="*/ 279308 h 11"/>
                <a:gd name="T4" fmla="*/ 1093931 w 40"/>
                <a:gd name="T5" fmla="*/ 210821 h 11"/>
                <a:gd name="T6" fmla="*/ 81916 w 40"/>
                <a:gd name="T7" fmla="*/ 139943 h 11"/>
                <a:gd name="T8" fmla="*/ 2936484 w 40"/>
                <a:gd name="T9" fmla="*/ 544786 h 11"/>
                <a:gd name="T10" fmla="*/ 3100311 w 40"/>
                <a:gd name="T11" fmla="*/ 139943 h 11"/>
                <a:gd name="T12" fmla="*/ 0 60000 65536"/>
                <a:gd name="T13" fmla="*/ 0 60000 65536"/>
                <a:gd name="T14" fmla="*/ 0 60000 65536"/>
                <a:gd name="T15" fmla="*/ 0 60000 65536"/>
                <a:gd name="T16" fmla="*/ 0 60000 65536"/>
                <a:gd name="T17" fmla="*/ 0 60000 65536"/>
                <a:gd name="T18" fmla="*/ 0 w 40"/>
                <a:gd name="T19" fmla="*/ 0 h 11"/>
                <a:gd name="T20" fmla="*/ 40 w 40"/>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4" name="Freeform 188"/>
            <p:cNvSpPr>
              <a:spLocks/>
            </p:cNvSpPr>
            <p:nvPr userDrawn="1"/>
          </p:nvSpPr>
          <p:spPr bwMode="auto">
            <a:xfrm>
              <a:off x="762" y="601"/>
              <a:ext cx="209" cy="174"/>
            </a:xfrm>
            <a:custGeom>
              <a:avLst/>
              <a:gdLst>
                <a:gd name="T0" fmla="*/ 2509203 w 41"/>
                <a:gd name="T1" fmla="*/ 825231 h 34"/>
                <a:gd name="T2" fmla="*/ 1156652 w 41"/>
                <a:gd name="T3" fmla="*/ 558376 h 34"/>
                <a:gd name="T4" fmla="*/ 351161 w 41"/>
                <a:gd name="T5" fmla="*/ 1382824 h 34"/>
                <a:gd name="T6" fmla="*/ 85700 w 41"/>
                <a:gd name="T7" fmla="*/ 1740947 h 34"/>
                <a:gd name="T8" fmla="*/ 805486 w 41"/>
                <a:gd name="T9" fmla="*/ 1740947 h 34"/>
                <a:gd name="T10" fmla="*/ 1524624 w 41"/>
                <a:gd name="T11" fmla="*/ 2478256 h 34"/>
                <a:gd name="T12" fmla="*/ 1875790 w 41"/>
                <a:gd name="T13" fmla="*/ 2766298 h 34"/>
                <a:gd name="T14" fmla="*/ 2595576 w 41"/>
                <a:gd name="T15" fmla="*/ 1740947 h 34"/>
                <a:gd name="T16" fmla="*/ 3490218 w 41"/>
                <a:gd name="T17" fmla="*/ 1740947 h 34"/>
                <a:gd name="T18" fmla="*/ 2509203 w 41"/>
                <a:gd name="T19" fmla="*/ 825231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34"/>
                <a:gd name="T32" fmla="*/ 41 w 41"/>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5" name="Freeform 189"/>
            <p:cNvSpPr>
              <a:spLocks/>
            </p:cNvSpPr>
            <p:nvPr userDrawn="1"/>
          </p:nvSpPr>
          <p:spPr bwMode="auto">
            <a:xfrm>
              <a:off x="901" y="522"/>
              <a:ext cx="126" cy="316"/>
            </a:xfrm>
            <a:custGeom>
              <a:avLst/>
              <a:gdLst>
                <a:gd name="T0" fmla="*/ 1817686 w 25"/>
                <a:gd name="T1" fmla="*/ 158878 h 63"/>
                <a:gd name="T2" fmla="*/ 1492495 w 25"/>
                <a:gd name="T3" fmla="*/ 1352671 h 63"/>
                <a:gd name="T4" fmla="*/ 572272 w 25"/>
                <a:gd name="T5" fmla="*/ 1593824 h 63"/>
                <a:gd name="T6" fmla="*/ 572272 w 25"/>
                <a:gd name="T7" fmla="*/ 1831827 h 63"/>
                <a:gd name="T8" fmla="*/ 1407884 w 25"/>
                <a:gd name="T9" fmla="*/ 2724291 h 63"/>
                <a:gd name="T10" fmla="*/ 982074 w 25"/>
                <a:gd name="T11" fmla="*/ 3600323 h 63"/>
                <a:gd name="T12" fmla="*/ 0 w 25"/>
                <a:gd name="T13" fmla="*/ 4394090 h 63"/>
                <a:gd name="T14" fmla="*/ 409676 w 25"/>
                <a:gd name="T15" fmla="*/ 4635238 h 63"/>
                <a:gd name="T16" fmla="*/ 1326573 w 25"/>
                <a:gd name="T17" fmla="*/ 4952999 h 63"/>
                <a:gd name="T18" fmla="*/ 1902172 w 25"/>
                <a:gd name="T19" fmla="*/ 4556113 h 63"/>
                <a:gd name="T20" fmla="*/ 2064767 w 25"/>
                <a:gd name="T21" fmla="*/ 1114667 h 63"/>
                <a:gd name="T22" fmla="*/ 2064767 w 25"/>
                <a:gd name="T23" fmla="*/ 158878 h 63"/>
                <a:gd name="T24" fmla="*/ 1817686 w 25"/>
                <a:gd name="T25" fmla="*/ 158878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63"/>
                <a:gd name="T41" fmla="*/ 25 w 25"/>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0" name="Group 190"/>
          <p:cNvGrpSpPr>
            <a:grpSpLocks/>
          </p:cNvGrpSpPr>
          <p:nvPr/>
        </p:nvGrpSpPr>
        <p:grpSpPr bwMode="auto">
          <a:xfrm>
            <a:off x="381000" y="2971800"/>
            <a:ext cx="533400" cy="369094"/>
            <a:chOff x="0" y="0"/>
            <a:chExt cx="1062" cy="981"/>
          </a:xfrm>
        </p:grpSpPr>
        <p:sp>
          <p:nvSpPr>
            <p:cNvPr id="1080" name="Freeform 191"/>
            <p:cNvSpPr>
              <a:spLocks/>
            </p:cNvSpPr>
            <p:nvPr userDrawn="1"/>
          </p:nvSpPr>
          <p:spPr bwMode="auto">
            <a:xfrm>
              <a:off x="25" y="0"/>
              <a:ext cx="205" cy="82"/>
            </a:xfrm>
            <a:custGeom>
              <a:avLst/>
              <a:gdLst>
                <a:gd name="T0" fmla="*/ 2343750 w 41"/>
                <a:gd name="T1" fmla="*/ 1124538 h 16"/>
                <a:gd name="T2" fmla="*/ 2890625 w 41"/>
                <a:gd name="T3" fmla="*/ 923028 h 16"/>
                <a:gd name="T4" fmla="*/ 2968750 w 41"/>
                <a:gd name="T5" fmla="*/ 834724 h 16"/>
                <a:gd name="T6" fmla="*/ 2421875 w 41"/>
                <a:gd name="T7" fmla="*/ 91799 h 16"/>
                <a:gd name="T8" fmla="*/ 625000 w 41"/>
                <a:gd name="T9" fmla="*/ 1014827 h 16"/>
                <a:gd name="T10" fmla="*/ 2343750 w 41"/>
                <a:gd name="T11" fmla="*/ 1124538 h 16"/>
                <a:gd name="T12" fmla="*/ 0 60000 65536"/>
                <a:gd name="T13" fmla="*/ 0 60000 65536"/>
                <a:gd name="T14" fmla="*/ 0 60000 65536"/>
                <a:gd name="T15" fmla="*/ 0 60000 65536"/>
                <a:gd name="T16" fmla="*/ 0 60000 65536"/>
                <a:gd name="T17" fmla="*/ 0 60000 65536"/>
                <a:gd name="T18" fmla="*/ 0 w 41"/>
                <a:gd name="T19" fmla="*/ 0 h 16"/>
                <a:gd name="T20" fmla="*/ 41 w 41"/>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1" name="Freeform 192"/>
            <p:cNvSpPr>
              <a:spLocks noEditPoints="1"/>
            </p:cNvSpPr>
            <p:nvPr userDrawn="1"/>
          </p:nvSpPr>
          <p:spPr bwMode="auto">
            <a:xfrm>
              <a:off x="0" y="6"/>
              <a:ext cx="1062" cy="975"/>
            </a:xfrm>
            <a:custGeom>
              <a:avLst/>
              <a:gdLst>
                <a:gd name="T0" fmla="*/ 13783096 w 210"/>
                <a:gd name="T1" fmla="*/ 13016407 h 193"/>
                <a:gd name="T2" fmla="*/ 12863510 w 210"/>
                <a:gd name="T3" fmla="*/ 10489313 h 193"/>
                <a:gd name="T4" fmla="*/ 12009900 w 210"/>
                <a:gd name="T5" fmla="*/ 8311365 h 193"/>
                <a:gd name="T6" fmla="*/ 13951863 w 210"/>
                <a:gd name="T7" fmla="*/ 7811129 h 193"/>
                <a:gd name="T8" fmla="*/ 12344111 w 210"/>
                <a:gd name="T9" fmla="*/ 6879777 h 193"/>
                <a:gd name="T10" fmla="*/ 13280093 w 210"/>
                <a:gd name="T11" fmla="*/ 6965754 h 193"/>
                <a:gd name="T12" fmla="*/ 13280093 w 210"/>
                <a:gd name="T13" fmla="*/ 6465523 h 193"/>
                <a:gd name="T14" fmla="*/ 11424546 w 210"/>
                <a:gd name="T15" fmla="*/ 6547645 h 193"/>
                <a:gd name="T16" fmla="*/ 10822877 w 210"/>
                <a:gd name="T17" fmla="*/ 10489313 h 193"/>
                <a:gd name="T18" fmla="*/ 10488540 w 210"/>
                <a:gd name="T19" fmla="*/ 7047881 h 193"/>
                <a:gd name="T20" fmla="*/ 9986203 w 210"/>
                <a:gd name="T21" fmla="*/ 5619506 h 193"/>
                <a:gd name="T22" fmla="*/ 10488540 w 210"/>
                <a:gd name="T23" fmla="*/ 4287575 h 193"/>
                <a:gd name="T24" fmla="*/ 10237372 w 210"/>
                <a:gd name="T25" fmla="*/ 3109331 h 193"/>
                <a:gd name="T26" fmla="*/ 10068731 w 210"/>
                <a:gd name="T27" fmla="*/ 2010607 h 193"/>
                <a:gd name="T28" fmla="*/ 11173378 w 210"/>
                <a:gd name="T29" fmla="*/ 3274090 h 193"/>
                <a:gd name="T30" fmla="*/ 12612337 w 210"/>
                <a:gd name="T31" fmla="*/ 1513589 h 193"/>
                <a:gd name="T32" fmla="*/ 12427281 w 210"/>
                <a:gd name="T33" fmla="*/ 3024091 h 193"/>
                <a:gd name="T34" fmla="*/ 12093070 w 210"/>
                <a:gd name="T35" fmla="*/ 4023790 h 193"/>
                <a:gd name="T36" fmla="*/ 12178692 w 210"/>
                <a:gd name="T37" fmla="*/ 5619506 h 193"/>
                <a:gd name="T38" fmla="*/ 16826459 w 210"/>
                <a:gd name="T39" fmla="*/ 2444310 h 193"/>
                <a:gd name="T40" fmla="*/ 7610722 w 210"/>
                <a:gd name="T41" fmla="*/ 82127 h 193"/>
                <a:gd name="T42" fmla="*/ 4733516 w 210"/>
                <a:gd name="T43" fmla="*/ 664359 h 193"/>
                <a:gd name="T44" fmla="*/ 7194135 w 210"/>
                <a:gd name="T45" fmla="*/ 1013485 h 193"/>
                <a:gd name="T46" fmla="*/ 5067727 w 210"/>
                <a:gd name="T47" fmla="*/ 1845847 h 193"/>
                <a:gd name="T48" fmla="*/ 4902182 w 210"/>
                <a:gd name="T49" fmla="*/ 2444310 h 193"/>
                <a:gd name="T50" fmla="*/ 3211518 w 210"/>
                <a:gd name="T51" fmla="*/ 1427738 h 193"/>
                <a:gd name="T52" fmla="*/ 1104773 w 210"/>
                <a:gd name="T53" fmla="*/ 9656976 h 193"/>
                <a:gd name="T54" fmla="*/ 5153350 w 210"/>
                <a:gd name="T55" fmla="*/ 12266197 h 193"/>
                <a:gd name="T56" fmla="*/ 3813824 w 210"/>
                <a:gd name="T57" fmla="*/ 11170691 h 193"/>
                <a:gd name="T58" fmla="*/ 2960345 w 210"/>
                <a:gd name="T59" fmla="*/ 12184075 h 193"/>
                <a:gd name="T60" fmla="*/ 2709177 w 210"/>
                <a:gd name="T61" fmla="*/ 10755826 h 193"/>
                <a:gd name="T62" fmla="*/ 3896200 w 210"/>
                <a:gd name="T63" fmla="*/ 7212666 h 193"/>
                <a:gd name="T64" fmla="*/ 5669396 w 210"/>
                <a:gd name="T65" fmla="*/ 6965754 h 193"/>
                <a:gd name="T66" fmla="*/ 6006960 w 210"/>
                <a:gd name="T67" fmla="*/ 7979264 h 193"/>
                <a:gd name="T68" fmla="*/ 5153350 w 210"/>
                <a:gd name="T69" fmla="*/ 10157212 h 193"/>
                <a:gd name="T70" fmla="*/ 7693740 w 210"/>
                <a:gd name="T71" fmla="*/ 15109141 h 193"/>
                <a:gd name="T72" fmla="*/ 15741353 w 210"/>
                <a:gd name="T73" fmla="*/ 13944551 h 193"/>
                <a:gd name="T74" fmla="*/ 15390853 w 210"/>
                <a:gd name="T75" fmla="*/ 5534166 h 193"/>
                <a:gd name="T76" fmla="*/ 13951863 w 210"/>
                <a:gd name="T77" fmla="*/ 5037274 h 193"/>
                <a:gd name="T78" fmla="*/ 9552685 w 210"/>
                <a:gd name="T79" fmla="*/ 5119937 h 193"/>
                <a:gd name="T80" fmla="*/ 9132725 w 210"/>
                <a:gd name="T81" fmla="*/ 7314243 h 193"/>
                <a:gd name="T82" fmla="*/ 9651992 w 210"/>
                <a:gd name="T83" fmla="*/ 4204938 h 193"/>
                <a:gd name="T84" fmla="*/ 7528321 w 210"/>
                <a:gd name="T85" fmla="*/ 2177948 h 193"/>
                <a:gd name="T86" fmla="*/ 8880914 w 210"/>
                <a:gd name="T87" fmla="*/ 2941327 h 193"/>
                <a:gd name="T88" fmla="*/ 5153350 w 210"/>
                <a:gd name="T89" fmla="*/ 6050653 h 193"/>
                <a:gd name="T90" fmla="*/ 2024339 w 210"/>
                <a:gd name="T91" fmla="*/ 3109331 h 193"/>
                <a:gd name="T92" fmla="*/ 5755150 w 210"/>
                <a:gd name="T93" fmla="*/ 3356218 h 193"/>
                <a:gd name="T94" fmla="*/ 6691799 w 210"/>
                <a:gd name="T95" fmla="*/ 3356218 h 193"/>
                <a:gd name="T96" fmla="*/ 9132725 w 210"/>
                <a:gd name="T97" fmla="*/ 3773690 h 193"/>
                <a:gd name="T98" fmla="*/ 8381800 w 210"/>
                <a:gd name="T99" fmla="*/ 7811129 h 193"/>
                <a:gd name="T100" fmla="*/ 7862532 w 210"/>
                <a:gd name="T101" fmla="*/ 4287575 h 193"/>
                <a:gd name="T102" fmla="*/ 5153350 w 210"/>
                <a:gd name="T103" fmla="*/ 6050653 h 193"/>
                <a:gd name="T104" fmla="*/ 6774174 w 210"/>
                <a:gd name="T105" fmla="*/ 6879777 h 193"/>
                <a:gd name="T106" fmla="*/ 7442567 w 210"/>
                <a:gd name="T107" fmla="*/ 4869807 h 193"/>
                <a:gd name="T108" fmla="*/ 8629746 w 210"/>
                <a:gd name="T109" fmla="*/ 12184075 h 193"/>
                <a:gd name="T110" fmla="*/ 6942967 w 210"/>
                <a:gd name="T111" fmla="*/ 8061260 h 193"/>
                <a:gd name="T112" fmla="*/ 9903160 w 210"/>
                <a:gd name="T113" fmla="*/ 889372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0"/>
                <a:gd name="T172" fmla="*/ 0 h 193"/>
                <a:gd name="T173" fmla="*/ 210 w 210"/>
                <a:gd name="T174" fmla="*/ 193 h 19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2" name="Freeform 193"/>
            <p:cNvSpPr>
              <a:spLocks/>
            </p:cNvSpPr>
            <p:nvPr userDrawn="1"/>
          </p:nvSpPr>
          <p:spPr bwMode="auto">
            <a:xfrm>
              <a:off x="253" y="472"/>
              <a:ext cx="85" cy="101"/>
            </a:xfrm>
            <a:custGeom>
              <a:avLst/>
              <a:gdLst>
                <a:gd name="T0" fmla="*/ 1093750 w 17"/>
                <a:gd name="T1" fmla="*/ 413676 h 20"/>
                <a:gd name="T2" fmla="*/ 703125 w 17"/>
                <a:gd name="T3" fmla="*/ 1675388 h 20"/>
                <a:gd name="T4" fmla="*/ 1093750 w 17"/>
                <a:gd name="T5" fmla="*/ 413676 h 20"/>
                <a:gd name="T6" fmla="*/ 0 60000 65536"/>
                <a:gd name="T7" fmla="*/ 0 60000 65536"/>
                <a:gd name="T8" fmla="*/ 0 60000 65536"/>
                <a:gd name="T9" fmla="*/ 0 w 17"/>
                <a:gd name="T10" fmla="*/ 0 h 20"/>
                <a:gd name="T11" fmla="*/ 17 w 17"/>
                <a:gd name="T12" fmla="*/ 20 h 20"/>
              </a:gdLst>
              <a:ahLst/>
              <a:cxnLst>
                <a:cxn ang="T6">
                  <a:pos x="T0" y="T1"/>
                </a:cxn>
                <a:cxn ang="T7">
                  <a:pos x="T2" y="T3"/>
                </a:cxn>
                <a:cxn ang="T8">
                  <a:pos x="T4" y="T5"/>
                </a:cxn>
              </a:cxnLst>
              <a:rect l="T9" t="T10" r="T11" b="T12"/>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3" name="Freeform 194"/>
            <p:cNvSpPr>
              <a:spLocks/>
            </p:cNvSpPr>
            <p:nvPr userDrawn="1"/>
          </p:nvSpPr>
          <p:spPr bwMode="auto">
            <a:xfrm>
              <a:off x="171" y="509"/>
              <a:ext cx="76" cy="136"/>
            </a:xfrm>
            <a:custGeom>
              <a:avLst/>
              <a:gdLst>
                <a:gd name="T0" fmla="*/ 591153 w 15"/>
                <a:gd name="T1" fmla="*/ 816892 h 27"/>
                <a:gd name="T2" fmla="*/ 337394 w 15"/>
                <a:gd name="T3" fmla="*/ 2059221 h 27"/>
                <a:gd name="T4" fmla="*/ 1285712 w 15"/>
                <a:gd name="T5" fmla="*/ 1322832 h 27"/>
                <a:gd name="T6" fmla="*/ 1115077 w 15"/>
                <a:gd name="T7" fmla="*/ 651395 h 27"/>
                <a:gd name="T8" fmla="*/ 591153 w 15"/>
                <a:gd name="T9" fmla="*/ 816892 h 27"/>
                <a:gd name="T10" fmla="*/ 0 60000 65536"/>
                <a:gd name="T11" fmla="*/ 0 60000 65536"/>
                <a:gd name="T12" fmla="*/ 0 60000 65536"/>
                <a:gd name="T13" fmla="*/ 0 60000 65536"/>
                <a:gd name="T14" fmla="*/ 0 60000 65536"/>
                <a:gd name="T15" fmla="*/ 0 w 15"/>
                <a:gd name="T16" fmla="*/ 0 h 27"/>
                <a:gd name="T17" fmla="*/ 15 w 15"/>
                <a:gd name="T18" fmla="*/ 27 h 27"/>
              </a:gdLst>
              <a:ahLst/>
              <a:cxnLst>
                <a:cxn ang="T10">
                  <a:pos x="T0" y="T1"/>
                </a:cxn>
                <a:cxn ang="T11">
                  <a:pos x="T2" y="T3"/>
                </a:cxn>
                <a:cxn ang="T12">
                  <a:pos x="T4" y="T5"/>
                </a:cxn>
                <a:cxn ang="T13">
                  <a:pos x="T6" y="T7"/>
                </a:cxn>
                <a:cxn ang="T14">
                  <a:pos x="T8" y="T9"/>
                </a:cxn>
              </a:cxnLst>
              <a:rect l="T15" t="T16" r="T17" b="T18"/>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4" name="Freeform 195"/>
            <p:cNvSpPr>
              <a:spLocks/>
            </p:cNvSpPr>
            <p:nvPr userDrawn="1"/>
          </p:nvSpPr>
          <p:spPr bwMode="auto">
            <a:xfrm>
              <a:off x="126" y="237"/>
              <a:ext cx="243" cy="117"/>
            </a:xfrm>
            <a:custGeom>
              <a:avLst/>
              <a:gdLst>
                <a:gd name="T0" fmla="*/ 3418180 w 48"/>
                <a:gd name="T1" fmla="*/ 173506 h 23"/>
                <a:gd name="T2" fmla="*/ 775094 w 48"/>
                <a:gd name="T3" fmla="*/ 85034 h 23"/>
                <a:gd name="T4" fmla="*/ 83420 w 48"/>
                <a:gd name="T5" fmla="*/ 796780 h 23"/>
                <a:gd name="T6" fmla="*/ 1868731 w 48"/>
                <a:gd name="T7" fmla="*/ 1852904 h 23"/>
                <a:gd name="T8" fmla="*/ 2896069 w 48"/>
                <a:gd name="T9" fmla="*/ 1767875 h 23"/>
                <a:gd name="T10" fmla="*/ 3418180 w 48"/>
                <a:gd name="T11" fmla="*/ 1679398 h 23"/>
                <a:gd name="T12" fmla="*/ 3418180 w 48"/>
                <a:gd name="T13" fmla="*/ 173506 h 23"/>
                <a:gd name="T14" fmla="*/ 0 60000 65536"/>
                <a:gd name="T15" fmla="*/ 0 60000 65536"/>
                <a:gd name="T16" fmla="*/ 0 60000 65536"/>
                <a:gd name="T17" fmla="*/ 0 60000 65536"/>
                <a:gd name="T18" fmla="*/ 0 60000 65536"/>
                <a:gd name="T19" fmla="*/ 0 60000 65536"/>
                <a:gd name="T20" fmla="*/ 0 60000 65536"/>
                <a:gd name="T21" fmla="*/ 0 w 48"/>
                <a:gd name="T22" fmla="*/ 0 h 23"/>
                <a:gd name="T23" fmla="*/ 48 w 4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5" name="Freeform 196"/>
            <p:cNvSpPr>
              <a:spLocks/>
            </p:cNvSpPr>
            <p:nvPr userDrawn="1"/>
          </p:nvSpPr>
          <p:spPr bwMode="auto">
            <a:xfrm>
              <a:off x="405" y="560"/>
              <a:ext cx="177" cy="187"/>
            </a:xfrm>
            <a:custGeom>
              <a:avLst/>
              <a:gdLst>
                <a:gd name="T0" fmla="*/ 2024339 w 35"/>
                <a:gd name="T1" fmla="*/ 168330 h 37"/>
                <a:gd name="T2" fmla="*/ 936006 w 35"/>
                <a:gd name="T3" fmla="*/ 168330 h 37"/>
                <a:gd name="T4" fmla="*/ 334211 w 35"/>
                <a:gd name="T5" fmla="*/ 1682009 h 37"/>
                <a:gd name="T6" fmla="*/ 2374839 w 35"/>
                <a:gd name="T7" fmla="*/ 1849703 h 37"/>
                <a:gd name="T8" fmla="*/ 2024339 w 35"/>
                <a:gd name="T9" fmla="*/ 168330 h 37"/>
                <a:gd name="T10" fmla="*/ 0 60000 65536"/>
                <a:gd name="T11" fmla="*/ 0 60000 65536"/>
                <a:gd name="T12" fmla="*/ 0 60000 65536"/>
                <a:gd name="T13" fmla="*/ 0 60000 65536"/>
                <a:gd name="T14" fmla="*/ 0 60000 65536"/>
                <a:gd name="T15" fmla="*/ 0 w 35"/>
                <a:gd name="T16" fmla="*/ 0 h 37"/>
                <a:gd name="T17" fmla="*/ 35 w 35"/>
                <a:gd name="T18" fmla="*/ 37 h 37"/>
              </a:gdLst>
              <a:ahLst/>
              <a:cxnLst>
                <a:cxn ang="T10">
                  <a:pos x="T0" y="T1"/>
                </a:cxn>
                <a:cxn ang="T11">
                  <a:pos x="T2" y="T3"/>
                </a:cxn>
                <a:cxn ang="T12">
                  <a:pos x="T4" y="T5"/>
                </a:cxn>
                <a:cxn ang="T13">
                  <a:pos x="T6" y="T7"/>
                </a:cxn>
                <a:cxn ang="T14">
                  <a:pos x="T8" y="T9"/>
                </a:cxn>
              </a:cxnLst>
              <a:rect l="T15" t="T16" r="T17" b="T18"/>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6" name="Freeform 197"/>
            <p:cNvSpPr>
              <a:spLocks/>
            </p:cNvSpPr>
            <p:nvPr userDrawn="1"/>
          </p:nvSpPr>
          <p:spPr bwMode="auto">
            <a:xfrm>
              <a:off x="809" y="373"/>
              <a:ext cx="177" cy="38"/>
            </a:xfrm>
            <a:custGeom>
              <a:avLst/>
              <a:gdLst>
                <a:gd name="T0" fmla="*/ 416587 w 35"/>
                <a:gd name="T1" fmla="*/ 0 h 7"/>
                <a:gd name="T2" fmla="*/ 1187817 w 35"/>
                <a:gd name="T3" fmla="*/ 693033 h 7"/>
                <a:gd name="T4" fmla="*/ 416587 w 35"/>
                <a:gd name="T5" fmla="*/ 0 h 7"/>
                <a:gd name="T6" fmla="*/ 0 60000 65536"/>
                <a:gd name="T7" fmla="*/ 0 60000 65536"/>
                <a:gd name="T8" fmla="*/ 0 60000 65536"/>
                <a:gd name="T9" fmla="*/ 0 w 35"/>
                <a:gd name="T10" fmla="*/ 0 h 7"/>
                <a:gd name="T11" fmla="*/ 35 w 35"/>
                <a:gd name="T12" fmla="*/ 7 h 7"/>
              </a:gdLst>
              <a:ahLst/>
              <a:cxnLst>
                <a:cxn ang="T6">
                  <a:pos x="T0" y="T1"/>
                </a:cxn>
                <a:cxn ang="T7">
                  <a:pos x="T2" y="T3"/>
                </a:cxn>
                <a:cxn ang="T8">
                  <a:pos x="T4" y="T5"/>
                </a:cxn>
              </a:cxnLst>
              <a:rect l="T9" t="T10" r="T11" b="T12"/>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7" name="Freeform 198"/>
            <p:cNvSpPr>
              <a:spLocks/>
            </p:cNvSpPr>
            <p:nvPr userDrawn="1"/>
          </p:nvSpPr>
          <p:spPr bwMode="auto">
            <a:xfrm>
              <a:off x="869" y="370"/>
              <a:ext cx="136" cy="79"/>
            </a:xfrm>
            <a:custGeom>
              <a:avLst/>
              <a:gdLst>
                <a:gd name="T0" fmla="*/ 570993 w 27"/>
                <a:gd name="T1" fmla="*/ 927228 h 16"/>
                <a:gd name="T2" fmla="*/ 2059221 w 27"/>
                <a:gd name="T3" fmla="*/ 434406 h 16"/>
                <a:gd name="T4" fmla="*/ 1403999 w 27"/>
                <a:gd name="T5" fmla="*/ 73065 h 16"/>
                <a:gd name="T6" fmla="*/ 570993 w 27"/>
                <a:gd name="T7" fmla="*/ 783369 h 16"/>
                <a:gd name="T8" fmla="*/ 570993 w 27"/>
                <a:gd name="T9" fmla="*/ 927228 h 16"/>
                <a:gd name="T10" fmla="*/ 0 60000 65536"/>
                <a:gd name="T11" fmla="*/ 0 60000 65536"/>
                <a:gd name="T12" fmla="*/ 0 60000 65536"/>
                <a:gd name="T13" fmla="*/ 0 60000 65536"/>
                <a:gd name="T14" fmla="*/ 0 60000 65536"/>
                <a:gd name="T15" fmla="*/ 0 w 27"/>
                <a:gd name="T16" fmla="*/ 0 h 16"/>
                <a:gd name="T17" fmla="*/ 27 w 27"/>
                <a:gd name="T18" fmla="*/ 16 h 16"/>
              </a:gdLst>
              <a:ahLst/>
              <a:cxnLst>
                <a:cxn ang="T10">
                  <a:pos x="T0" y="T1"/>
                </a:cxn>
                <a:cxn ang="T11">
                  <a:pos x="T2" y="T3"/>
                </a:cxn>
                <a:cxn ang="T12">
                  <a:pos x="T4" y="T5"/>
                </a:cxn>
                <a:cxn ang="T13">
                  <a:pos x="T6" y="T7"/>
                </a:cxn>
                <a:cxn ang="T14">
                  <a:pos x="T8" y="T9"/>
                </a:cxn>
              </a:cxnLst>
              <a:rect l="T15" t="T16" r="T17" b="T18"/>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8" name="Freeform 199"/>
            <p:cNvSpPr>
              <a:spLocks/>
            </p:cNvSpPr>
            <p:nvPr userDrawn="1"/>
          </p:nvSpPr>
          <p:spPr bwMode="auto">
            <a:xfrm>
              <a:off x="863" y="421"/>
              <a:ext cx="177" cy="85"/>
            </a:xfrm>
            <a:custGeom>
              <a:avLst/>
              <a:gdLst>
                <a:gd name="T0" fmla="*/ 2106740 w 35"/>
                <a:gd name="T1" fmla="*/ 468750 h 17"/>
                <a:gd name="T2" fmla="*/ 668392 w 35"/>
                <a:gd name="T3" fmla="*/ 781250 h 17"/>
                <a:gd name="T4" fmla="*/ 502978 w 35"/>
                <a:gd name="T5" fmla="*/ 1015625 h 17"/>
                <a:gd name="T6" fmla="*/ 2292464 w 35"/>
                <a:gd name="T7" fmla="*/ 937500 h 17"/>
                <a:gd name="T8" fmla="*/ 2106740 w 35"/>
                <a:gd name="T9" fmla="*/ 468750 h 17"/>
                <a:gd name="T10" fmla="*/ 0 60000 65536"/>
                <a:gd name="T11" fmla="*/ 0 60000 65536"/>
                <a:gd name="T12" fmla="*/ 0 60000 65536"/>
                <a:gd name="T13" fmla="*/ 0 60000 65536"/>
                <a:gd name="T14" fmla="*/ 0 60000 65536"/>
                <a:gd name="T15" fmla="*/ 0 w 35"/>
                <a:gd name="T16" fmla="*/ 0 h 17"/>
                <a:gd name="T17" fmla="*/ 35 w 35"/>
                <a:gd name="T18" fmla="*/ 17 h 17"/>
              </a:gdLst>
              <a:ahLst/>
              <a:cxnLst>
                <a:cxn ang="T10">
                  <a:pos x="T0" y="T1"/>
                </a:cxn>
                <a:cxn ang="T11">
                  <a:pos x="T2" y="T3"/>
                </a:cxn>
                <a:cxn ang="T12">
                  <a:pos x="T4" y="T5"/>
                </a:cxn>
                <a:cxn ang="T13">
                  <a:pos x="T6" y="T7"/>
                </a:cxn>
                <a:cxn ang="T14">
                  <a:pos x="T8" y="T9"/>
                </a:cxn>
              </a:cxnLst>
              <a:rect l="T15" t="T16" r="T17" b="T18"/>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9" name="Freeform 200"/>
            <p:cNvSpPr>
              <a:spLocks/>
            </p:cNvSpPr>
            <p:nvPr userDrawn="1"/>
          </p:nvSpPr>
          <p:spPr bwMode="auto">
            <a:xfrm>
              <a:off x="749" y="500"/>
              <a:ext cx="247" cy="60"/>
            </a:xfrm>
            <a:custGeom>
              <a:avLst/>
              <a:gdLst>
                <a:gd name="T0" fmla="*/ 3313465 w 49"/>
                <a:gd name="T1" fmla="*/ 234375 h 12"/>
                <a:gd name="T2" fmla="*/ 2395335 w 49"/>
                <a:gd name="T3" fmla="*/ 78125 h 12"/>
                <a:gd name="T4" fmla="*/ 572662 w 49"/>
                <a:gd name="T5" fmla="*/ 0 h 12"/>
                <a:gd name="T6" fmla="*/ 162672 w 49"/>
                <a:gd name="T7" fmla="*/ 390625 h 12"/>
                <a:gd name="T8" fmla="*/ 1656795 w 49"/>
                <a:gd name="T9" fmla="*/ 625000 h 12"/>
                <a:gd name="T10" fmla="*/ 3394929 w 49"/>
                <a:gd name="T11" fmla="*/ 625000 h 12"/>
                <a:gd name="T12" fmla="*/ 3313465 w 49"/>
                <a:gd name="T13" fmla="*/ 234375 h 12"/>
                <a:gd name="T14" fmla="*/ 0 60000 65536"/>
                <a:gd name="T15" fmla="*/ 0 60000 65536"/>
                <a:gd name="T16" fmla="*/ 0 60000 65536"/>
                <a:gd name="T17" fmla="*/ 0 60000 65536"/>
                <a:gd name="T18" fmla="*/ 0 60000 65536"/>
                <a:gd name="T19" fmla="*/ 0 60000 65536"/>
                <a:gd name="T20" fmla="*/ 0 60000 65536"/>
                <a:gd name="T21" fmla="*/ 0 w 49"/>
                <a:gd name="T22" fmla="*/ 0 h 12"/>
                <a:gd name="T23" fmla="*/ 49 w 4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0" name="Freeform 201"/>
            <p:cNvSpPr>
              <a:spLocks/>
            </p:cNvSpPr>
            <p:nvPr userDrawn="1"/>
          </p:nvSpPr>
          <p:spPr bwMode="auto">
            <a:xfrm>
              <a:off x="774" y="557"/>
              <a:ext cx="202" cy="54"/>
            </a:xfrm>
            <a:custGeom>
              <a:avLst/>
              <a:gdLst>
                <a:gd name="T0" fmla="*/ 3100311 w 40"/>
                <a:gd name="T1" fmla="*/ 139943 h 11"/>
                <a:gd name="T2" fmla="*/ 2174192 w 40"/>
                <a:gd name="T3" fmla="*/ 279308 h 11"/>
                <a:gd name="T4" fmla="*/ 1093931 w 40"/>
                <a:gd name="T5" fmla="*/ 210821 h 11"/>
                <a:gd name="T6" fmla="*/ 81916 w 40"/>
                <a:gd name="T7" fmla="*/ 139943 h 11"/>
                <a:gd name="T8" fmla="*/ 2936484 w 40"/>
                <a:gd name="T9" fmla="*/ 544786 h 11"/>
                <a:gd name="T10" fmla="*/ 3100311 w 40"/>
                <a:gd name="T11" fmla="*/ 139943 h 11"/>
                <a:gd name="T12" fmla="*/ 0 60000 65536"/>
                <a:gd name="T13" fmla="*/ 0 60000 65536"/>
                <a:gd name="T14" fmla="*/ 0 60000 65536"/>
                <a:gd name="T15" fmla="*/ 0 60000 65536"/>
                <a:gd name="T16" fmla="*/ 0 60000 65536"/>
                <a:gd name="T17" fmla="*/ 0 60000 65536"/>
                <a:gd name="T18" fmla="*/ 0 w 40"/>
                <a:gd name="T19" fmla="*/ 0 h 11"/>
                <a:gd name="T20" fmla="*/ 40 w 40"/>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1" name="Freeform 202"/>
            <p:cNvSpPr>
              <a:spLocks/>
            </p:cNvSpPr>
            <p:nvPr userDrawn="1"/>
          </p:nvSpPr>
          <p:spPr bwMode="auto">
            <a:xfrm>
              <a:off x="762" y="601"/>
              <a:ext cx="209" cy="174"/>
            </a:xfrm>
            <a:custGeom>
              <a:avLst/>
              <a:gdLst>
                <a:gd name="T0" fmla="*/ 2509203 w 41"/>
                <a:gd name="T1" fmla="*/ 825231 h 34"/>
                <a:gd name="T2" fmla="*/ 1156652 w 41"/>
                <a:gd name="T3" fmla="*/ 558376 h 34"/>
                <a:gd name="T4" fmla="*/ 351161 w 41"/>
                <a:gd name="T5" fmla="*/ 1382824 h 34"/>
                <a:gd name="T6" fmla="*/ 85700 w 41"/>
                <a:gd name="T7" fmla="*/ 1740947 h 34"/>
                <a:gd name="T8" fmla="*/ 805486 w 41"/>
                <a:gd name="T9" fmla="*/ 1740947 h 34"/>
                <a:gd name="T10" fmla="*/ 1524624 w 41"/>
                <a:gd name="T11" fmla="*/ 2478256 h 34"/>
                <a:gd name="T12" fmla="*/ 1875790 w 41"/>
                <a:gd name="T13" fmla="*/ 2766298 h 34"/>
                <a:gd name="T14" fmla="*/ 2595576 w 41"/>
                <a:gd name="T15" fmla="*/ 1740947 h 34"/>
                <a:gd name="T16" fmla="*/ 3490218 w 41"/>
                <a:gd name="T17" fmla="*/ 1740947 h 34"/>
                <a:gd name="T18" fmla="*/ 2509203 w 41"/>
                <a:gd name="T19" fmla="*/ 825231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34"/>
                <a:gd name="T32" fmla="*/ 41 w 41"/>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2" name="Freeform 203"/>
            <p:cNvSpPr>
              <a:spLocks/>
            </p:cNvSpPr>
            <p:nvPr userDrawn="1"/>
          </p:nvSpPr>
          <p:spPr bwMode="auto">
            <a:xfrm>
              <a:off x="901" y="522"/>
              <a:ext cx="126" cy="316"/>
            </a:xfrm>
            <a:custGeom>
              <a:avLst/>
              <a:gdLst>
                <a:gd name="T0" fmla="*/ 1817686 w 25"/>
                <a:gd name="T1" fmla="*/ 158878 h 63"/>
                <a:gd name="T2" fmla="*/ 1492495 w 25"/>
                <a:gd name="T3" fmla="*/ 1352671 h 63"/>
                <a:gd name="T4" fmla="*/ 572272 w 25"/>
                <a:gd name="T5" fmla="*/ 1593824 h 63"/>
                <a:gd name="T6" fmla="*/ 572272 w 25"/>
                <a:gd name="T7" fmla="*/ 1831827 h 63"/>
                <a:gd name="T8" fmla="*/ 1407884 w 25"/>
                <a:gd name="T9" fmla="*/ 2724291 h 63"/>
                <a:gd name="T10" fmla="*/ 982074 w 25"/>
                <a:gd name="T11" fmla="*/ 3600323 h 63"/>
                <a:gd name="T12" fmla="*/ 0 w 25"/>
                <a:gd name="T13" fmla="*/ 4394090 h 63"/>
                <a:gd name="T14" fmla="*/ 409676 w 25"/>
                <a:gd name="T15" fmla="*/ 4635238 h 63"/>
                <a:gd name="T16" fmla="*/ 1326573 w 25"/>
                <a:gd name="T17" fmla="*/ 4952999 h 63"/>
                <a:gd name="T18" fmla="*/ 1902172 w 25"/>
                <a:gd name="T19" fmla="*/ 4556113 h 63"/>
                <a:gd name="T20" fmla="*/ 2064767 w 25"/>
                <a:gd name="T21" fmla="*/ 1114667 h 63"/>
                <a:gd name="T22" fmla="*/ 2064767 w 25"/>
                <a:gd name="T23" fmla="*/ 158878 h 63"/>
                <a:gd name="T24" fmla="*/ 1817686 w 25"/>
                <a:gd name="T25" fmla="*/ 158878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63"/>
                <a:gd name="T41" fmla="*/ 25 w 25"/>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1" name="Group 204"/>
          <p:cNvGrpSpPr>
            <a:grpSpLocks/>
          </p:cNvGrpSpPr>
          <p:nvPr/>
        </p:nvGrpSpPr>
        <p:grpSpPr bwMode="auto">
          <a:xfrm>
            <a:off x="381000" y="3802857"/>
            <a:ext cx="533400" cy="369094"/>
            <a:chOff x="0" y="0"/>
            <a:chExt cx="1062" cy="981"/>
          </a:xfrm>
        </p:grpSpPr>
        <p:sp>
          <p:nvSpPr>
            <p:cNvPr id="1067" name="Freeform 205"/>
            <p:cNvSpPr>
              <a:spLocks/>
            </p:cNvSpPr>
            <p:nvPr userDrawn="1"/>
          </p:nvSpPr>
          <p:spPr bwMode="auto">
            <a:xfrm>
              <a:off x="25" y="0"/>
              <a:ext cx="205" cy="82"/>
            </a:xfrm>
            <a:custGeom>
              <a:avLst/>
              <a:gdLst>
                <a:gd name="T0" fmla="*/ 2343750 w 41"/>
                <a:gd name="T1" fmla="*/ 1124538 h 16"/>
                <a:gd name="T2" fmla="*/ 2890625 w 41"/>
                <a:gd name="T3" fmla="*/ 923028 h 16"/>
                <a:gd name="T4" fmla="*/ 2968750 w 41"/>
                <a:gd name="T5" fmla="*/ 834724 h 16"/>
                <a:gd name="T6" fmla="*/ 2421875 w 41"/>
                <a:gd name="T7" fmla="*/ 91799 h 16"/>
                <a:gd name="T8" fmla="*/ 625000 w 41"/>
                <a:gd name="T9" fmla="*/ 1014827 h 16"/>
                <a:gd name="T10" fmla="*/ 2343750 w 41"/>
                <a:gd name="T11" fmla="*/ 1124538 h 16"/>
                <a:gd name="T12" fmla="*/ 0 60000 65536"/>
                <a:gd name="T13" fmla="*/ 0 60000 65536"/>
                <a:gd name="T14" fmla="*/ 0 60000 65536"/>
                <a:gd name="T15" fmla="*/ 0 60000 65536"/>
                <a:gd name="T16" fmla="*/ 0 60000 65536"/>
                <a:gd name="T17" fmla="*/ 0 60000 65536"/>
                <a:gd name="T18" fmla="*/ 0 w 41"/>
                <a:gd name="T19" fmla="*/ 0 h 16"/>
                <a:gd name="T20" fmla="*/ 41 w 41"/>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8" name="Freeform 206"/>
            <p:cNvSpPr>
              <a:spLocks noEditPoints="1"/>
            </p:cNvSpPr>
            <p:nvPr userDrawn="1"/>
          </p:nvSpPr>
          <p:spPr bwMode="auto">
            <a:xfrm>
              <a:off x="0" y="6"/>
              <a:ext cx="1062" cy="975"/>
            </a:xfrm>
            <a:custGeom>
              <a:avLst/>
              <a:gdLst>
                <a:gd name="T0" fmla="*/ 13783096 w 210"/>
                <a:gd name="T1" fmla="*/ 13016407 h 193"/>
                <a:gd name="T2" fmla="*/ 12863510 w 210"/>
                <a:gd name="T3" fmla="*/ 10489313 h 193"/>
                <a:gd name="T4" fmla="*/ 12009900 w 210"/>
                <a:gd name="T5" fmla="*/ 8311365 h 193"/>
                <a:gd name="T6" fmla="*/ 13951863 w 210"/>
                <a:gd name="T7" fmla="*/ 7811129 h 193"/>
                <a:gd name="T8" fmla="*/ 12344111 w 210"/>
                <a:gd name="T9" fmla="*/ 6879777 h 193"/>
                <a:gd name="T10" fmla="*/ 13280093 w 210"/>
                <a:gd name="T11" fmla="*/ 6965754 h 193"/>
                <a:gd name="T12" fmla="*/ 13280093 w 210"/>
                <a:gd name="T13" fmla="*/ 6465523 h 193"/>
                <a:gd name="T14" fmla="*/ 11424546 w 210"/>
                <a:gd name="T15" fmla="*/ 6547645 h 193"/>
                <a:gd name="T16" fmla="*/ 10822877 w 210"/>
                <a:gd name="T17" fmla="*/ 10489313 h 193"/>
                <a:gd name="T18" fmla="*/ 10488540 w 210"/>
                <a:gd name="T19" fmla="*/ 7047881 h 193"/>
                <a:gd name="T20" fmla="*/ 9986203 w 210"/>
                <a:gd name="T21" fmla="*/ 5619506 h 193"/>
                <a:gd name="T22" fmla="*/ 10488540 w 210"/>
                <a:gd name="T23" fmla="*/ 4287575 h 193"/>
                <a:gd name="T24" fmla="*/ 10237372 w 210"/>
                <a:gd name="T25" fmla="*/ 3109331 h 193"/>
                <a:gd name="T26" fmla="*/ 10068731 w 210"/>
                <a:gd name="T27" fmla="*/ 2010607 h 193"/>
                <a:gd name="T28" fmla="*/ 11173378 w 210"/>
                <a:gd name="T29" fmla="*/ 3274090 h 193"/>
                <a:gd name="T30" fmla="*/ 12612337 w 210"/>
                <a:gd name="T31" fmla="*/ 1513589 h 193"/>
                <a:gd name="T32" fmla="*/ 12427281 w 210"/>
                <a:gd name="T33" fmla="*/ 3024091 h 193"/>
                <a:gd name="T34" fmla="*/ 12093070 w 210"/>
                <a:gd name="T35" fmla="*/ 4023790 h 193"/>
                <a:gd name="T36" fmla="*/ 12178692 w 210"/>
                <a:gd name="T37" fmla="*/ 5619506 h 193"/>
                <a:gd name="T38" fmla="*/ 16826459 w 210"/>
                <a:gd name="T39" fmla="*/ 2444310 h 193"/>
                <a:gd name="T40" fmla="*/ 7610722 w 210"/>
                <a:gd name="T41" fmla="*/ 82127 h 193"/>
                <a:gd name="T42" fmla="*/ 4733516 w 210"/>
                <a:gd name="T43" fmla="*/ 664359 h 193"/>
                <a:gd name="T44" fmla="*/ 7194135 w 210"/>
                <a:gd name="T45" fmla="*/ 1013485 h 193"/>
                <a:gd name="T46" fmla="*/ 5067727 w 210"/>
                <a:gd name="T47" fmla="*/ 1845847 h 193"/>
                <a:gd name="T48" fmla="*/ 4902182 w 210"/>
                <a:gd name="T49" fmla="*/ 2444310 h 193"/>
                <a:gd name="T50" fmla="*/ 3211518 w 210"/>
                <a:gd name="T51" fmla="*/ 1427738 h 193"/>
                <a:gd name="T52" fmla="*/ 1104773 w 210"/>
                <a:gd name="T53" fmla="*/ 9656976 h 193"/>
                <a:gd name="T54" fmla="*/ 5153350 w 210"/>
                <a:gd name="T55" fmla="*/ 12266197 h 193"/>
                <a:gd name="T56" fmla="*/ 3813824 w 210"/>
                <a:gd name="T57" fmla="*/ 11170691 h 193"/>
                <a:gd name="T58" fmla="*/ 2960345 w 210"/>
                <a:gd name="T59" fmla="*/ 12184075 h 193"/>
                <a:gd name="T60" fmla="*/ 2709177 w 210"/>
                <a:gd name="T61" fmla="*/ 10755826 h 193"/>
                <a:gd name="T62" fmla="*/ 3896200 w 210"/>
                <a:gd name="T63" fmla="*/ 7212666 h 193"/>
                <a:gd name="T64" fmla="*/ 5669396 w 210"/>
                <a:gd name="T65" fmla="*/ 6965754 h 193"/>
                <a:gd name="T66" fmla="*/ 6006960 w 210"/>
                <a:gd name="T67" fmla="*/ 7979264 h 193"/>
                <a:gd name="T68" fmla="*/ 5153350 w 210"/>
                <a:gd name="T69" fmla="*/ 10157212 h 193"/>
                <a:gd name="T70" fmla="*/ 7693740 w 210"/>
                <a:gd name="T71" fmla="*/ 15109141 h 193"/>
                <a:gd name="T72" fmla="*/ 15741353 w 210"/>
                <a:gd name="T73" fmla="*/ 13944551 h 193"/>
                <a:gd name="T74" fmla="*/ 15390853 w 210"/>
                <a:gd name="T75" fmla="*/ 5534166 h 193"/>
                <a:gd name="T76" fmla="*/ 13951863 w 210"/>
                <a:gd name="T77" fmla="*/ 5037274 h 193"/>
                <a:gd name="T78" fmla="*/ 9552685 w 210"/>
                <a:gd name="T79" fmla="*/ 5119937 h 193"/>
                <a:gd name="T80" fmla="*/ 9132725 w 210"/>
                <a:gd name="T81" fmla="*/ 7314243 h 193"/>
                <a:gd name="T82" fmla="*/ 9651992 w 210"/>
                <a:gd name="T83" fmla="*/ 4204938 h 193"/>
                <a:gd name="T84" fmla="*/ 7528321 w 210"/>
                <a:gd name="T85" fmla="*/ 2177948 h 193"/>
                <a:gd name="T86" fmla="*/ 8880914 w 210"/>
                <a:gd name="T87" fmla="*/ 2941327 h 193"/>
                <a:gd name="T88" fmla="*/ 5153350 w 210"/>
                <a:gd name="T89" fmla="*/ 6050653 h 193"/>
                <a:gd name="T90" fmla="*/ 2024339 w 210"/>
                <a:gd name="T91" fmla="*/ 3109331 h 193"/>
                <a:gd name="T92" fmla="*/ 5755150 w 210"/>
                <a:gd name="T93" fmla="*/ 3356218 h 193"/>
                <a:gd name="T94" fmla="*/ 6691799 w 210"/>
                <a:gd name="T95" fmla="*/ 3356218 h 193"/>
                <a:gd name="T96" fmla="*/ 9132725 w 210"/>
                <a:gd name="T97" fmla="*/ 3773690 h 193"/>
                <a:gd name="T98" fmla="*/ 8381800 w 210"/>
                <a:gd name="T99" fmla="*/ 7811129 h 193"/>
                <a:gd name="T100" fmla="*/ 7862532 w 210"/>
                <a:gd name="T101" fmla="*/ 4287575 h 193"/>
                <a:gd name="T102" fmla="*/ 5153350 w 210"/>
                <a:gd name="T103" fmla="*/ 6050653 h 193"/>
                <a:gd name="T104" fmla="*/ 6774174 w 210"/>
                <a:gd name="T105" fmla="*/ 6879777 h 193"/>
                <a:gd name="T106" fmla="*/ 7442567 w 210"/>
                <a:gd name="T107" fmla="*/ 4869807 h 193"/>
                <a:gd name="T108" fmla="*/ 8629746 w 210"/>
                <a:gd name="T109" fmla="*/ 12184075 h 193"/>
                <a:gd name="T110" fmla="*/ 6942967 w 210"/>
                <a:gd name="T111" fmla="*/ 8061260 h 193"/>
                <a:gd name="T112" fmla="*/ 9903160 w 210"/>
                <a:gd name="T113" fmla="*/ 889372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0"/>
                <a:gd name="T172" fmla="*/ 0 h 193"/>
                <a:gd name="T173" fmla="*/ 210 w 210"/>
                <a:gd name="T174" fmla="*/ 193 h 19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9" name="Freeform 207"/>
            <p:cNvSpPr>
              <a:spLocks/>
            </p:cNvSpPr>
            <p:nvPr userDrawn="1"/>
          </p:nvSpPr>
          <p:spPr bwMode="auto">
            <a:xfrm>
              <a:off x="253" y="472"/>
              <a:ext cx="85" cy="101"/>
            </a:xfrm>
            <a:custGeom>
              <a:avLst/>
              <a:gdLst>
                <a:gd name="T0" fmla="*/ 1093750 w 17"/>
                <a:gd name="T1" fmla="*/ 413676 h 20"/>
                <a:gd name="T2" fmla="*/ 703125 w 17"/>
                <a:gd name="T3" fmla="*/ 1675388 h 20"/>
                <a:gd name="T4" fmla="*/ 1093750 w 17"/>
                <a:gd name="T5" fmla="*/ 413676 h 20"/>
                <a:gd name="T6" fmla="*/ 0 60000 65536"/>
                <a:gd name="T7" fmla="*/ 0 60000 65536"/>
                <a:gd name="T8" fmla="*/ 0 60000 65536"/>
                <a:gd name="T9" fmla="*/ 0 w 17"/>
                <a:gd name="T10" fmla="*/ 0 h 20"/>
                <a:gd name="T11" fmla="*/ 17 w 17"/>
                <a:gd name="T12" fmla="*/ 20 h 20"/>
              </a:gdLst>
              <a:ahLst/>
              <a:cxnLst>
                <a:cxn ang="T6">
                  <a:pos x="T0" y="T1"/>
                </a:cxn>
                <a:cxn ang="T7">
                  <a:pos x="T2" y="T3"/>
                </a:cxn>
                <a:cxn ang="T8">
                  <a:pos x="T4" y="T5"/>
                </a:cxn>
              </a:cxnLst>
              <a:rect l="T9" t="T10" r="T11" b="T12"/>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0" name="Freeform 208"/>
            <p:cNvSpPr>
              <a:spLocks/>
            </p:cNvSpPr>
            <p:nvPr userDrawn="1"/>
          </p:nvSpPr>
          <p:spPr bwMode="auto">
            <a:xfrm>
              <a:off x="171" y="509"/>
              <a:ext cx="76" cy="136"/>
            </a:xfrm>
            <a:custGeom>
              <a:avLst/>
              <a:gdLst>
                <a:gd name="T0" fmla="*/ 591153 w 15"/>
                <a:gd name="T1" fmla="*/ 816892 h 27"/>
                <a:gd name="T2" fmla="*/ 337394 w 15"/>
                <a:gd name="T3" fmla="*/ 2059221 h 27"/>
                <a:gd name="T4" fmla="*/ 1285712 w 15"/>
                <a:gd name="T5" fmla="*/ 1322832 h 27"/>
                <a:gd name="T6" fmla="*/ 1115077 w 15"/>
                <a:gd name="T7" fmla="*/ 651395 h 27"/>
                <a:gd name="T8" fmla="*/ 591153 w 15"/>
                <a:gd name="T9" fmla="*/ 816892 h 27"/>
                <a:gd name="T10" fmla="*/ 0 60000 65536"/>
                <a:gd name="T11" fmla="*/ 0 60000 65536"/>
                <a:gd name="T12" fmla="*/ 0 60000 65536"/>
                <a:gd name="T13" fmla="*/ 0 60000 65536"/>
                <a:gd name="T14" fmla="*/ 0 60000 65536"/>
                <a:gd name="T15" fmla="*/ 0 w 15"/>
                <a:gd name="T16" fmla="*/ 0 h 27"/>
                <a:gd name="T17" fmla="*/ 15 w 15"/>
                <a:gd name="T18" fmla="*/ 27 h 27"/>
              </a:gdLst>
              <a:ahLst/>
              <a:cxnLst>
                <a:cxn ang="T10">
                  <a:pos x="T0" y="T1"/>
                </a:cxn>
                <a:cxn ang="T11">
                  <a:pos x="T2" y="T3"/>
                </a:cxn>
                <a:cxn ang="T12">
                  <a:pos x="T4" y="T5"/>
                </a:cxn>
                <a:cxn ang="T13">
                  <a:pos x="T6" y="T7"/>
                </a:cxn>
                <a:cxn ang="T14">
                  <a:pos x="T8" y="T9"/>
                </a:cxn>
              </a:cxnLst>
              <a:rect l="T15" t="T16" r="T17" b="T18"/>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1" name="Freeform 209"/>
            <p:cNvSpPr>
              <a:spLocks/>
            </p:cNvSpPr>
            <p:nvPr userDrawn="1"/>
          </p:nvSpPr>
          <p:spPr bwMode="auto">
            <a:xfrm>
              <a:off x="126" y="237"/>
              <a:ext cx="243" cy="117"/>
            </a:xfrm>
            <a:custGeom>
              <a:avLst/>
              <a:gdLst>
                <a:gd name="T0" fmla="*/ 3418180 w 48"/>
                <a:gd name="T1" fmla="*/ 173506 h 23"/>
                <a:gd name="T2" fmla="*/ 775094 w 48"/>
                <a:gd name="T3" fmla="*/ 85034 h 23"/>
                <a:gd name="T4" fmla="*/ 83420 w 48"/>
                <a:gd name="T5" fmla="*/ 796780 h 23"/>
                <a:gd name="T6" fmla="*/ 1868731 w 48"/>
                <a:gd name="T7" fmla="*/ 1852904 h 23"/>
                <a:gd name="T8" fmla="*/ 2896069 w 48"/>
                <a:gd name="T9" fmla="*/ 1767875 h 23"/>
                <a:gd name="T10" fmla="*/ 3418180 w 48"/>
                <a:gd name="T11" fmla="*/ 1679398 h 23"/>
                <a:gd name="T12" fmla="*/ 3418180 w 48"/>
                <a:gd name="T13" fmla="*/ 173506 h 23"/>
                <a:gd name="T14" fmla="*/ 0 60000 65536"/>
                <a:gd name="T15" fmla="*/ 0 60000 65536"/>
                <a:gd name="T16" fmla="*/ 0 60000 65536"/>
                <a:gd name="T17" fmla="*/ 0 60000 65536"/>
                <a:gd name="T18" fmla="*/ 0 60000 65536"/>
                <a:gd name="T19" fmla="*/ 0 60000 65536"/>
                <a:gd name="T20" fmla="*/ 0 60000 65536"/>
                <a:gd name="T21" fmla="*/ 0 w 48"/>
                <a:gd name="T22" fmla="*/ 0 h 23"/>
                <a:gd name="T23" fmla="*/ 48 w 4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2" name="Freeform 210"/>
            <p:cNvSpPr>
              <a:spLocks/>
            </p:cNvSpPr>
            <p:nvPr userDrawn="1"/>
          </p:nvSpPr>
          <p:spPr bwMode="auto">
            <a:xfrm>
              <a:off x="405" y="560"/>
              <a:ext cx="177" cy="187"/>
            </a:xfrm>
            <a:custGeom>
              <a:avLst/>
              <a:gdLst>
                <a:gd name="T0" fmla="*/ 2024339 w 35"/>
                <a:gd name="T1" fmla="*/ 168330 h 37"/>
                <a:gd name="T2" fmla="*/ 936006 w 35"/>
                <a:gd name="T3" fmla="*/ 168330 h 37"/>
                <a:gd name="T4" fmla="*/ 334211 w 35"/>
                <a:gd name="T5" fmla="*/ 1682009 h 37"/>
                <a:gd name="T6" fmla="*/ 2374839 w 35"/>
                <a:gd name="T7" fmla="*/ 1849703 h 37"/>
                <a:gd name="T8" fmla="*/ 2024339 w 35"/>
                <a:gd name="T9" fmla="*/ 168330 h 37"/>
                <a:gd name="T10" fmla="*/ 0 60000 65536"/>
                <a:gd name="T11" fmla="*/ 0 60000 65536"/>
                <a:gd name="T12" fmla="*/ 0 60000 65536"/>
                <a:gd name="T13" fmla="*/ 0 60000 65536"/>
                <a:gd name="T14" fmla="*/ 0 60000 65536"/>
                <a:gd name="T15" fmla="*/ 0 w 35"/>
                <a:gd name="T16" fmla="*/ 0 h 37"/>
                <a:gd name="T17" fmla="*/ 35 w 35"/>
                <a:gd name="T18" fmla="*/ 37 h 37"/>
              </a:gdLst>
              <a:ahLst/>
              <a:cxnLst>
                <a:cxn ang="T10">
                  <a:pos x="T0" y="T1"/>
                </a:cxn>
                <a:cxn ang="T11">
                  <a:pos x="T2" y="T3"/>
                </a:cxn>
                <a:cxn ang="T12">
                  <a:pos x="T4" y="T5"/>
                </a:cxn>
                <a:cxn ang="T13">
                  <a:pos x="T6" y="T7"/>
                </a:cxn>
                <a:cxn ang="T14">
                  <a:pos x="T8" y="T9"/>
                </a:cxn>
              </a:cxnLst>
              <a:rect l="T15" t="T16" r="T17" b="T18"/>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3" name="Freeform 211"/>
            <p:cNvSpPr>
              <a:spLocks/>
            </p:cNvSpPr>
            <p:nvPr userDrawn="1"/>
          </p:nvSpPr>
          <p:spPr bwMode="auto">
            <a:xfrm>
              <a:off x="809" y="373"/>
              <a:ext cx="177" cy="38"/>
            </a:xfrm>
            <a:custGeom>
              <a:avLst/>
              <a:gdLst>
                <a:gd name="T0" fmla="*/ 416587 w 35"/>
                <a:gd name="T1" fmla="*/ 0 h 7"/>
                <a:gd name="T2" fmla="*/ 1187817 w 35"/>
                <a:gd name="T3" fmla="*/ 693033 h 7"/>
                <a:gd name="T4" fmla="*/ 416587 w 35"/>
                <a:gd name="T5" fmla="*/ 0 h 7"/>
                <a:gd name="T6" fmla="*/ 0 60000 65536"/>
                <a:gd name="T7" fmla="*/ 0 60000 65536"/>
                <a:gd name="T8" fmla="*/ 0 60000 65536"/>
                <a:gd name="T9" fmla="*/ 0 w 35"/>
                <a:gd name="T10" fmla="*/ 0 h 7"/>
                <a:gd name="T11" fmla="*/ 35 w 35"/>
                <a:gd name="T12" fmla="*/ 7 h 7"/>
              </a:gdLst>
              <a:ahLst/>
              <a:cxnLst>
                <a:cxn ang="T6">
                  <a:pos x="T0" y="T1"/>
                </a:cxn>
                <a:cxn ang="T7">
                  <a:pos x="T2" y="T3"/>
                </a:cxn>
                <a:cxn ang="T8">
                  <a:pos x="T4" y="T5"/>
                </a:cxn>
              </a:cxnLst>
              <a:rect l="T9" t="T10" r="T11" b="T12"/>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4" name="Freeform 212"/>
            <p:cNvSpPr>
              <a:spLocks/>
            </p:cNvSpPr>
            <p:nvPr userDrawn="1"/>
          </p:nvSpPr>
          <p:spPr bwMode="auto">
            <a:xfrm>
              <a:off x="869" y="370"/>
              <a:ext cx="136" cy="79"/>
            </a:xfrm>
            <a:custGeom>
              <a:avLst/>
              <a:gdLst>
                <a:gd name="T0" fmla="*/ 570993 w 27"/>
                <a:gd name="T1" fmla="*/ 927228 h 16"/>
                <a:gd name="T2" fmla="*/ 2059221 w 27"/>
                <a:gd name="T3" fmla="*/ 434406 h 16"/>
                <a:gd name="T4" fmla="*/ 1403999 w 27"/>
                <a:gd name="T5" fmla="*/ 73065 h 16"/>
                <a:gd name="T6" fmla="*/ 570993 w 27"/>
                <a:gd name="T7" fmla="*/ 783369 h 16"/>
                <a:gd name="T8" fmla="*/ 570993 w 27"/>
                <a:gd name="T9" fmla="*/ 927228 h 16"/>
                <a:gd name="T10" fmla="*/ 0 60000 65536"/>
                <a:gd name="T11" fmla="*/ 0 60000 65536"/>
                <a:gd name="T12" fmla="*/ 0 60000 65536"/>
                <a:gd name="T13" fmla="*/ 0 60000 65536"/>
                <a:gd name="T14" fmla="*/ 0 60000 65536"/>
                <a:gd name="T15" fmla="*/ 0 w 27"/>
                <a:gd name="T16" fmla="*/ 0 h 16"/>
                <a:gd name="T17" fmla="*/ 27 w 27"/>
                <a:gd name="T18" fmla="*/ 16 h 16"/>
              </a:gdLst>
              <a:ahLst/>
              <a:cxnLst>
                <a:cxn ang="T10">
                  <a:pos x="T0" y="T1"/>
                </a:cxn>
                <a:cxn ang="T11">
                  <a:pos x="T2" y="T3"/>
                </a:cxn>
                <a:cxn ang="T12">
                  <a:pos x="T4" y="T5"/>
                </a:cxn>
                <a:cxn ang="T13">
                  <a:pos x="T6" y="T7"/>
                </a:cxn>
                <a:cxn ang="T14">
                  <a:pos x="T8" y="T9"/>
                </a:cxn>
              </a:cxnLst>
              <a:rect l="T15" t="T16" r="T17" b="T18"/>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5" name="Freeform 213"/>
            <p:cNvSpPr>
              <a:spLocks/>
            </p:cNvSpPr>
            <p:nvPr userDrawn="1"/>
          </p:nvSpPr>
          <p:spPr bwMode="auto">
            <a:xfrm>
              <a:off x="863" y="421"/>
              <a:ext cx="177" cy="85"/>
            </a:xfrm>
            <a:custGeom>
              <a:avLst/>
              <a:gdLst>
                <a:gd name="T0" fmla="*/ 2106740 w 35"/>
                <a:gd name="T1" fmla="*/ 468750 h 17"/>
                <a:gd name="T2" fmla="*/ 668392 w 35"/>
                <a:gd name="T3" fmla="*/ 781250 h 17"/>
                <a:gd name="T4" fmla="*/ 502978 w 35"/>
                <a:gd name="T5" fmla="*/ 1015625 h 17"/>
                <a:gd name="T6" fmla="*/ 2292464 w 35"/>
                <a:gd name="T7" fmla="*/ 937500 h 17"/>
                <a:gd name="T8" fmla="*/ 2106740 w 35"/>
                <a:gd name="T9" fmla="*/ 468750 h 17"/>
                <a:gd name="T10" fmla="*/ 0 60000 65536"/>
                <a:gd name="T11" fmla="*/ 0 60000 65536"/>
                <a:gd name="T12" fmla="*/ 0 60000 65536"/>
                <a:gd name="T13" fmla="*/ 0 60000 65536"/>
                <a:gd name="T14" fmla="*/ 0 60000 65536"/>
                <a:gd name="T15" fmla="*/ 0 w 35"/>
                <a:gd name="T16" fmla="*/ 0 h 17"/>
                <a:gd name="T17" fmla="*/ 35 w 35"/>
                <a:gd name="T18" fmla="*/ 17 h 17"/>
              </a:gdLst>
              <a:ahLst/>
              <a:cxnLst>
                <a:cxn ang="T10">
                  <a:pos x="T0" y="T1"/>
                </a:cxn>
                <a:cxn ang="T11">
                  <a:pos x="T2" y="T3"/>
                </a:cxn>
                <a:cxn ang="T12">
                  <a:pos x="T4" y="T5"/>
                </a:cxn>
                <a:cxn ang="T13">
                  <a:pos x="T6" y="T7"/>
                </a:cxn>
                <a:cxn ang="T14">
                  <a:pos x="T8" y="T9"/>
                </a:cxn>
              </a:cxnLst>
              <a:rect l="T15" t="T16" r="T17" b="T18"/>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6" name="Freeform 214"/>
            <p:cNvSpPr>
              <a:spLocks/>
            </p:cNvSpPr>
            <p:nvPr userDrawn="1"/>
          </p:nvSpPr>
          <p:spPr bwMode="auto">
            <a:xfrm>
              <a:off x="749" y="500"/>
              <a:ext cx="247" cy="60"/>
            </a:xfrm>
            <a:custGeom>
              <a:avLst/>
              <a:gdLst>
                <a:gd name="T0" fmla="*/ 3313465 w 49"/>
                <a:gd name="T1" fmla="*/ 234375 h 12"/>
                <a:gd name="T2" fmla="*/ 2395335 w 49"/>
                <a:gd name="T3" fmla="*/ 78125 h 12"/>
                <a:gd name="T4" fmla="*/ 572662 w 49"/>
                <a:gd name="T5" fmla="*/ 0 h 12"/>
                <a:gd name="T6" fmla="*/ 162672 w 49"/>
                <a:gd name="T7" fmla="*/ 390625 h 12"/>
                <a:gd name="T8" fmla="*/ 1656795 w 49"/>
                <a:gd name="T9" fmla="*/ 625000 h 12"/>
                <a:gd name="T10" fmla="*/ 3394929 w 49"/>
                <a:gd name="T11" fmla="*/ 625000 h 12"/>
                <a:gd name="T12" fmla="*/ 3313465 w 49"/>
                <a:gd name="T13" fmla="*/ 234375 h 12"/>
                <a:gd name="T14" fmla="*/ 0 60000 65536"/>
                <a:gd name="T15" fmla="*/ 0 60000 65536"/>
                <a:gd name="T16" fmla="*/ 0 60000 65536"/>
                <a:gd name="T17" fmla="*/ 0 60000 65536"/>
                <a:gd name="T18" fmla="*/ 0 60000 65536"/>
                <a:gd name="T19" fmla="*/ 0 60000 65536"/>
                <a:gd name="T20" fmla="*/ 0 60000 65536"/>
                <a:gd name="T21" fmla="*/ 0 w 49"/>
                <a:gd name="T22" fmla="*/ 0 h 12"/>
                <a:gd name="T23" fmla="*/ 49 w 4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7" name="Freeform 215"/>
            <p:cNvSpPr>
              <a:spLocks/>
            </p:cNvSpPr>
            <p:nvPr userDrawn="1"/>
          </p:nvSpPr>
          <p:spPr bwMode="auto">
            <a:xfrm>
              <a:off x="774" y="557"/>
              <a:ext cx="202" cy="54"/>
            </a:xfrm>
            <a:custGeom>
              <a:avLst/>
              <a:gdLst>
                <a:gd name="T0" fmla="*/ 3100311 w 40"/>
                <a:gd name="T1" fmla="*/ 139943 h 11"/>
                <a:gd name="T2" fmla="*/ 2174192 w 40"/>
                <a:gd name="T3" fmla="*/ 279308 h 11"/>
                <a:gd name="T4" fmla="*/ 1093931 w 40"/>
                <a:gd name="T5" fmla="*/ 210821 h 11"/>
                <a:gd name="T6" fmla="*/ 81916 w 40"/>
                <a:gd name="T7" fmla="*/ 139943 h 11"/>
                <a:gd name="T8" fmla="*/ 2936484 w 40"/>
                <a:gd name="T9" fmla="*/ 544786 h 11"/>
                <a:gd name="T10" fmla="*/ 3100311 w 40"/>
                <a:gd name="T11" fmla="*/ 139943 h 11"/>
                <a:gd name="T12" fmla="*/ 0 60000 65536"/>
                <a:gd name="T13" fmla="*/ 0 60000 65536"/>
                <a:gd name="T14" fmla="*/ 0 60000 65536"/>
                <a:gd name="T15" fmla="*/ 0 60000 65536"/>
                <a:gd name="T16" fmla="*/ 0 60000 65536"/>
                <a:gd name="T17" fmla="*/ 0 60000 65536"/>
                <a:gd name="T18" fmla="*/ 0 w 40"/>
                <a:gd name="T19" fmla="*/ 0 h 11"/>
                <a:gd name="T20" fmla="*/ 40 w 40"/>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8" name="Freeform 216"/>
            <p:cNvSpPr>
              <a:spLocks/>
            </p:cNvSpPr>
            <p:nvPr userDrawn="1"/>
          </p:nvSpPr>
          <p:spPr bwMode="auto">
            <a:xfrm>
              <a:off x="762" y="601"/>
              <a:ext cx="209" cy="174"/>
            </a:xfrm>
            <a:custGeom>
              <a:avLst/>
              <a:gdLst>
                <a:gd name="T0" fmla="*/ 2509203 w 41"/>
                <a:gd name="T1" fmla="*/ 825231 h 34"/>
                <a:gd name="T2" fmla="*/ 1156652 w 41"/>
                <a:gd name="T3" fmla="*/ 558376 h 34"/>
                <a:gd name="T4" fmla="*/ 351161 w 41"/>
                <a:gd name="T5" fmla="*/ 1382824 h 34"/>
                <a:gd name="T6" fmla="*/ 85700 w 41"/>
                <a:gd name="T7" fmla="*/ 1740947 h 34"/>
                <a:gd name="T8" fmla="*/ 805486 w 41"/>
                <a:gd name="T9" fmla="*/ 1740947 h 34"/>
                <a:gd name="T10" fmla="*/ 1524624 w 41"/>
                <a:gd name="T11" fmla="*/ 2478256 h 34"/>
                <a:gd name="T12" fmla="*/ 1875790 w 41"/>
                <a:gd name="T13" fmla="*/ 2766298 h 34"/>
                <a:gd name="T14" fmla="*/ 2595576 w 41"/>
                <a:gd name="T15" fmla="*/ 1740947 h 34"/>
                <a:gd name="T16" fmla="*/ 3490218 w 41"/>
                <a:gd name="T17" fmla="*/ 1740947 h 34"/>
                <a:gd name="T18" fmla="*/ 2509203 w 41"/>
                <a:gd name="T19" fmla="*/ 825231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34"/>
                <a:gd name="T32" fmla="*/ 41 w 41"/>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9" name="Freeform 217"/>
            <p:cNvSpPr>
              <a:spLocks/>
            </p:cNvSpPr>
            <p:nvPr userDrawn="1"/>
          </p:nvSpPr>
          <p:spPr bwMode="auto">
            <a:xfrm>
              <a:off x="901" y="522"/>
              <a:ext cx="126" cy="316"/>
            </a:xfrm>
            <a:custGeom>
              <a:avLst/>
              <a:gdLst>
                <a:gd name="T0" fmla="*/ 1817686 w 25"/>
                <a:gd name="T1" fmla="*/ 158878 h 63"/>
                <a:gd name="T2" fmla="*/ 1492495 w 25"/>
                <a:gd name="T3" fmla="*/ 1352671 h 63"/>
                <a:gd name="T4" fmla="*/ 572272 w 25"/>
                <a:gd name="T5" fmla="*/ 1593824 h 63"/>
                <a:gd name="T6" fmla="*/ 572272 w 25"/>
                <a:gd name="T7" fmla="*/ 1831827 h 63"/>
                <a:gd name="T8" fmla="*/ 1407884 w 25"/>
                <a:gd name="T9" fmla="*/ 2724291 h 63"/>
                <a:gd name="T10" fmla="*/ 982074 w 25"/>
                <a:gd name="T11" fmla="*/ 3600323 h 63"/>
                <a:gd name="T12" fmla="*/ 0 w 25"/>
                <a:gd name="T13" fmla="*/ 4394090 h 63"/>
                <a:gd name="T14" fmla="*/ 409676 w 25"/>
                <a:gd name="T15" fmla="*/ 4635238 h 63"/>
                <a:gd name="T16" fmla="*/ 1326573 w 25"/>
                <a:gd name="T17" fmla="*/ 4952999 h 63"/>
                <a:gd name="T18" fmla="*/ 1902172 w 25"/>
                <a:gd name="T19" fmla="*/ 4556113 h 63"/>
                <a:gd name="T20" fmla="*/ 2064767 w 25"/>
                <a:gd name="T21" fmla="*/ 1114667 h 63"/>
                <a:gd name="T22" fmla="*/ 2064767 w 25"/>
                <a:gd name="T23" fmla="*/ 158878 h 63"/>
                <a:gd name="T24" fmla="*/ 1817686 w 25"/>
                <a:gd name="T25" fmla="*/ 158878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63"/>
                <a:gd name="T41" fmla="*/ 25 w 25"/>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2" name="Group 218"/>
          <p:cNvGrpSpPr>
            <a:grpSpLocks/>
          </p:cNvGrpSpPr>
          <p:nvPr/>
        </p:nvGrpSpPr>
        <p:grpSpPr bwMode="auto">
          <a:xfrm>
            <a:off x="381000" y="4591050"/>
            <a:ext cx="533400" cy="369094"/>
            <a:chOff x="0" y="0"/>
            <a:chExt cx="1062" cy="981"/>
          </a:xfrm>
        </p:grpSpPr>
        <p:sp>
          <p:nvSpPr>
            <p:cNvPr id="1054" name="Freeform 219"/>
            <p:cNvSpPr>
              <a:spLocks/>
            </p:cNvSpPr>
            <p:nvPr userDrawn="1"/>
          </p:nvSpPr>
          <p:spPr bwMode="auto">
            <a:xfrm>
              <a:off x="25" y="0"/>
              <a:ext cx="205" cy="82"/>
            </a:xfrm>
            <a:custGeom>
              <a:avLst/>
              <a:gdLst>
                <a:gd name="T0" fmla="*/ 2343750 w 41"/>
                <a:gd name="T1" fmla="*/ 1124538 h 16"/>
                <a:gd name="T2" fmla="*/ 2890625 w 41"/>
                <a:gd name="T3" fmla="*/ 923028 h 16"/>
                <a:gd name="T4" fmla="*/ 2968750 w 41"/>
                <a:gd name="T5" fmla="*/ 834724 h 16"/>
                <a:gd name="T6" fmla="*/ 2421875 w 41"/>
                <a:gd name="T7" fmla="*/ 91799 h 16"/>
                <a:gd name="T8" fmla="*/ 625000 w 41"/>
                <a:gd name="T9" fmla="*/ 1014827 h 16"/>
                <a:gd name="T10" fmla="*/ 2343750 w 41"/>
                <a:gd name="T11" fmla="*/ 1124538 h 16"/>
                <a:gd name="T12" fmla="*/ 0 60000 65536"/>
                <a:gd name="T13" fmla="*/ 0 60000 65536"/>
                <a:gd name="T14" fmla="*/ 0 60000 65536"/>
                <a:gd name="T15" fmla="*/ 0 60000 65536"/>
                <a:gd name="T16" fmla="*/ 0 60000 65536"/>
                <a:gd name="T17" fmla="*/ 0 60000 65536"/>
                <a:gd name="T18" fmla="*/ 0 w 41"/>
                <a:gd name="T19" fmla="*/ 0 h 16"/>
                <a:gd name="T20" fmla="*/ 41 w 41"/>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41" h="16">
                  <a:moveTo>
                    <a:pt x="30" y="12"/>
                  </a:moveTo>
                  <a:cubicBezTo>
                    <a:pt x="34" y="11"/>
                    <a:pt x="36" y="10"/>
                    <a:pt x="37" y="10"/>
                  </a:cubicBezTo>
                  <a:cubicBezTo>
                    <a:pt x="37" y="10"/>
                    <a:pt x="38" y="9"/>
                    <a:pt x="38" y="9"/>
                  </a:cubicBezTo>
                  <a:cubicBezTo>
                    <a:pt x="41" y="6"/>
                    <a:pt x="37" y="1"/>
                    <a:pt x="31" y="1"/>
                  </a:cubicBezTo>
                  <a:cubicBezTo>
                    <a:pt x="31" y="1"/>
                    <a:pt x="0" y="0"/>
                    <a:pt x="8" y="11"/>
                  </a:cubicBezTo>
                  <a:cubicBezTo>
                    <a:pt x="8" y="11"/>
                    <a:pt x="15" y="16"/>
                    <a:pt x="30" y="1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5" name="Freeform 220"/>
            <p:cNvSpPr>
              <a:spLocks noEditPoints="1"/>
            </p:cNvSpPr>
            <p:nvPr userDrawn="1"/>
          </p:nvSpPr>
          <p:spPr bwMode="auto">
            <a:xfrm>
              <a:off x="0" y="6"/>
              <a:ext cx="1062" cy="975"/>
            </a:xfrm>
            <a:custGeom>
              <a:avLst/>
              <a:gdLst>
                <a:gd name="T0" fmla="*/ 13783096 w 210"/>
                <a:gd name="T1" fmla="*/ 13016407 h 193"/>
                <a:gd name="T2" fmla="*/ 12863510 w 210"/>
                <a:gd name="T3" fmla="*/ 10489313 h 193"/>
                <a:gd name="T4" fmla="*/ 12009900 w 210"/>
                <a:gd name="T5" fmla="*/ 8311365 h 193"/>
                <a:gd name="T6" fmla="*/ 13951863 w 210"/>
                <a:gd name="T7" fmla="*/ 7811129 h 193"/>
                <a:gd name="T8" fmla="*/ 12344111 w 210"/>
                <a:gd name="T9" fmla="*/ 6879777 h 193"/>
                <a:gd name="T10" fmla="*/ 13280093 w 210"/>
                <a:gd name="T11" fmla="*/ 6965754 h 193"/>
                <a:gd name="T12" fmla="*/ 13280093 w 210"/>
                <a:gd name="T13" fmla="*/ 6465523 h 193"/>
                <a:gd name="T14" fmla="*/ 11424546 w 210"/>
                <a:gd name="T15" fmla="*/ 6547645 h 193"/>
                <a:gd name="T16" fmla="*/ 10822877 w 210"/>
                <a:gd name="T17" fmla="*/ 10489313 h 193"/>
                <a:gd name="T18" fmla="*/ 10488540 w 210"/>
                <a:gd name="T19" fmla="*/ 7047881 h 193"/>
                <a:gd name="T20" fmla="*/ 9986203 w 210"/>
                <a:gd name="T21" fmla="*/ 5619506 h 193"/>
                <a:gd name="T22" fmla="*/ 10488540 w 210"/>
                <a:gd name="T23" fmla="*/ 4287575 h 193"/>
                <a:gd name="T24" fmla="*/ 10237372 w 210"/>
                <a:gd name="T25" fmla="*/ 3109331 h 193"/>
                <a:gd name="T26" fmla="*/ 10068731 w 210"/>
                <a:gd name="T27" fmla="*/ 2010607 h 193"/>
                <a:gd name="T28" fmla="*/ 11173378 w 210"/>
                <a:gd name="T29" fmla="*/ 3274090 h 193"/>
                <a:gd name="T30" fmla="*/ 12612337 w 210"/>
                <a:gd name="T31" fmla="*/ 1513589 h 193"/>
                <a:gd name="T32" fmla="*/ 12427281 w 210"/>
                <a:gd name="T33" fmla="*/ 3024091 h 193"/>
                <a:gd name="T34" fmla="*/ 12093070 w 210"/>
                <a:gd name="T35" fmla="*/ 4023790 h 193"/>
                <a:gd name="T36" fmla="*/ 12178692 w 210"/>
                <a:gd name="T37" fmla="*/ 5619506 h 193"/>
                <a:gd name="T38" fmla="*/ 16826459 w 210"/>
                <a:gd name="T39" fmla="*/ 2444310 h 193"/>
                <a:gd name="T40" fmla="*/ 7610722 w 210"/>
                <a:gd name="T41" fmla="*/ 82127 h 193"/>
                <a:gd name="T42" fmla="*/ 4733516 w 210"/>
                <a:gd name="T43" fmla="*/ 664359 h 193"/>
                <a:gd name="T44" fmla="*/ 7194135 w 210"/>
                <a:gd name="T45" fmla="*/ 1013485 h 193"/>
                <a:gd name="T46" fmla="*/ 5067727 w 210"/>
                <a:gd name="T47" fmla="*/ 1845847 h 193"/>
                <a:gd name="T48" fmla="*/ 4902182 w 210"/>
                <a:gd name="T49" fmla="*/ 2444310 h 193"/>
                <a:gd name="T50" fmla="*/ 3211518 w 210"/>
                <a:gd name="T51" fmla="*/ 1427738 h 193"/>
                <a:gd name="T52" fmla="*/ 1104773 w 210"/>
                <a:gd name="T53" fmla="*/ 9656976 h 193"/>
                <a:gd name="T54" fmla="*/ 5153350 w 210"/>
                <a:gd name="T55" fmla="*/ 12266197 h 193"/>
                <a:gd name="T56" fmla="*/ 3813824 w 210"/>
                <a:gd name="T57" fmla="*/ 11170691 h 193"/>
                <a:gd name="T58" fmla="*/ 2960345 w 210"/>
                <a:gd name="T59" fmla="*/ 12184075 h 193"/>
                <a:gd name="T60" fmla="*/ 2709177 w 210"/>
                <a:gd name="T61" fmla="*/ 10755826 h 193"/>
                <a:gd name="T62" fmla="*/ 3896200 w 210"/>
                <a:gd name="T63" fmla="*/ 7212666 h 193"/>
                <a:gd name="T64" fmla="*/ 5669396 w 210"/>
                <a:gd name="T65" fmla="*/ 6965754 h 193"/>
                <a:gd name="T66" fmla="*/ 6006960 w 210"/>
                <a:gd name="T67" fmla="*/ 7979264 h 193"/>
                <a:gd name="T68" fmla="*/ 5153350 w 210"/>
                <a:gd name="T69" fmla="*/ 10157212 h 193"/>
                <a:gd name="T70" fmla="*/ 7693740 w 210"/>
                <a:gd name="T71" fmla="*/ 15109141 h 193"/>
                <a:gd name="T72" fmla="*/ 15741353 w 210"/>
                <a:gd name="T73" fmla="*/ 13944551 h 193"/>
                <a:gd name="T74" fmla="*/ 15390853 w 210"/>
                <a:gd name="T75" fmla="*/ 5534166 h 193"/>
                <a:gd name="T76" fmla="*/ 13951863 w 210"/>
                <a:gd name="T77" fmla="*/ 5037274 h 193"/>
                <a:gd name="T78" fmla="*/ 9552685 w 210"/>
                <a:gd name="T79" fmla="*/ 5119937 h 193"/>
                <a:gd name="T80" fmla="*/ 9132725 w 210"/>
                <a:gd name="T81" fmla="*/ 7314243 h 193"/>
                <a:gd name="T82" fmla="*/ 9651992 w 210"/>
                <a:gd name="T83" fmla="*/ 4204938 h 193"/>
                <a:gd name="T84" fmla="*/ 7528321 w 210"/>
                <a:gd name="T85" fmla="*/ 2177948 h 193"/>
                <a:gd name="T86" fmla="*/ 8880914 w 210"/>
                <a:gd name="T87" fmla="*/ 2941327 h 193"/>
                <a:gd name="T88" fmla="*/ 5153350 w 210"/>
                <a:gd name="T89" fmla="*/ 6050653 h 193"/>
                <a:gd name="T90" fmla="*/ 2024339 w 210"/>
                <a:gd name="T91" fmla="*/ 3109331 h 193"/>
                <a:gd name="T92" fmla="*/ 5755150 w 210"/>
                <a:gd name="T93" fmla="*/ 3356218 h 193"/>
                <a:gd name="T94" fmla="*/ 6691799 w 210"/>
                <a:gd name="T95" fmla="*/ 3356218 h 193"/>
                <a:gd name="T96" fmla="*/ 9132725 w 210"/>
                <a:gd name="T97" fmla="*/ 3773690 h 193"/>
                <a:gd name="T98" fmla="*/ 8381800 w 210"/>
                <a:gd name="T99" fmla="*/ 7811129 h 193"/>
                <a:gd name="T100" fmla="*/ 7862532 w 210"/>
                <a:gd name="T101" fmla="*/ 4287575 h 193"/>
                <a:gd name="T102" fmla="*/ 5153350 w 210"/>
                <a:gd name="T103" fmla="*/ 6050653 h 193"/>
                <a:gd name="T104" fmla="*/ 6774174 w 210"/>
                <a:gd name="T105" fmla="*/ 6879777 h 193"/>
                <a:gd name="T106" fmla="*/ 7442567 w 210"/>
                <a:gd name="T107" fmla="*/ 4869807 h 193"/>
                <a:gd name="T108" fmla="*/ 8629746 w 210"/>
                <a:gd name="T109" fmla="*/ 12184075 h 193"/>
                <a:gd name="T110" fmla="*/ 6942967 w 210"/>
                <a:gd name="T111" fmla="*/ 8061260 h 193"/>
                <a:gd name="T112" fmla="*/ 9903160 w 210"/>
                <a:gd name="T113" fmla="*/ 8893723 h 1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0"/>
                <a:gd name="T172" fmla="*/ 0 h 193"/>
                <a:gd name="T173" fmla="*/ 210 w 210"/>
                <a:gd name="T174" fmla="*/ 193 h 19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0" h="193">
                  <a:moveTo>
                    <a:pt x="186" y="166"/>
                  </a:moveTo>
                  <a:cubicBezTo>
                    <a:pt x="167" y="166"/>
                    <a:pt x="163" y="155"/>
                    <a:pt x="163" y="155"/>
                  </a:cubicBezTo>
                  <a:cubicBezTo>
                    <a:pt x="163" y="155"/>
                    <a:pt x="162" y="147"/>
                    <a:pt x="154" y="145"/>
                  </a:cubicBezTo>
                  <a:cubicBezTo>
                    <a:pt x="135" y="140"/>
                    <a:pt x="147" y="128"/>
                    <a:pt x="152" y="125"/>
                  </a:cubicBezTo>
                  <a:cubicBezTo>
                    <a:pt x="157" y="123"/>
                    <a:pt x="154" y="122"/>
                    <a:pt x="150" y="120"/>
                  </a:cubicBezTo>
                  <a:cubicBezTo>
                    <a:pt x="142" y="115"/>
                    <a:pt x="141" y="109"/>
                    <a:pt x="142" y="99"/>
                  </a:cubicBezTo>
                  <a:cubicBezTo>
                    <a:pt x="142" y="88"/>
                    <a:pt x="149" y="91"/>
                    <a:pt x="149" y="91"/>
                  </a:cubicBezTo>
                  <a:cubicBezTo>
                    <a:pt x="149" y="91"/>
                    <a:pt x="160" y="96"/>
                    <a:pt x="165" y="93"/>
                  </a:cubicBezTo>
                  <a:cubicBezTo>
                    <a:pt x="169" y="91"/>
                    <a:pt x="167" y="88"/>
                    <a:pt x="165" y="89"/>
                  </a:cubicBezTo>
                  <a:cubicBezTo>
                    <a:pt x="163" y="91"/>
                    <a:pt x="148" y="89"/>
                    <a:pt x="146" y="82"/>
                  </a:cubicBezTo>
                  <a:cubicBezTo>
                    <a:pt x="144" y="74"/>
                    <a:pt x="150" y="78"/>
                    <a:pt x="151" y="78"/>
                  </a:cubicBezTo>
                  <a:cubicBezTo>
                    <a:pt x="153" y="79"/>
                    <a:pt x="153" y="81"/>
                    <a:pt x="157" y="83"/>
                  </a:cubicBezTo>
                  <a:cubicBezTo>
                    <a:pt x="168" y="88"/>
                    <a:pt x="162" y="82"/>
                    <a:pt x="162" y="82"/>
                  </a:cubicBezTo>
                  <a:cubicBezTo>
                    <a:pt x="162" y="82"/>
                    <a:pt x="162" y="82"/>
                    <a:pt x="157" y="77"/>
                  </a:cubicBezTo>
                  <a:cubicBezTo>
                    <a:pt x="152" y="71"/>
                    <a:pt x="145" y="73"/>
                    <a:pt x="139" y="73"/>
                  </a:cubicBezTo>
                  <a:cubicBezTo>
                    <a:pt x="133" y="73"/>
                    <a:pt x="135" y="78"/>
                    <a:pt x="135" y="78"/>
                  </a:cubicBezTo>
                  <a:cubicBezTo>
                    <a:pt x="135" y="78"/>
                    <a:pt x="134" y="88"/>
                    <a:pt x="133" y="106"/>
                  </a:cubicBezTo>
                  <a:cubicBezTo>
                    <a:pt x="132" y="124"/>
                    <a:pt x="129" y="126"/>
                    <a:pt x="128" y="125"/>
                  </a:cubicBezTo>
                  <a:cubicBezTo>
                    <a:pt x="127" y="123"/>
                    <a:pt x="125" y="114"/>
                    <a:pt x="125" y="111"/>
                  </a:cubicBezTo>
                  <a:cubicBezTo>
                    <a:pt x="125" y="108"/>
                    <a:pt x="123" y="97"/>
                    <a:pt x="124" y="84"/>
                  </a:cubicBezTo>
                  <a:cubicBezTo>
                    <a:pt x="125" y="72"/>
                    <a:pt x="128" y="77"/>
                    <a:pt x="120" y="74"/>
                  </a:cubicBezTo>
                  <a:cubicBezTo>
                    <a:pt x="111" y="71"/>
                    <a:pt x="116" y="67"/>
                    <a:pt x="118" y="67"/>
                  </a:cubicBezTo>
                  <a:cubicBezTo>
                    <a:pt x="121" y="67"/>
                    <a:pt x="125" y="69"/>
                    <a:pt x="126" y="67"/>
                  </a:cubicBezTo>
                  <a:cubicBezTo>
                    <a:pt x="127" y="59"/>
                    <a:pt x="128" y="52"/>
                    <a:pt x="124" y="51"/>
                  </a:cubicBezTo>
                  <a:cubicBezTo>
                    <a:pt x="115" y="47"/>
                    <a:pt x="119" y="45"/>
                    <a:pt x="122" y="44"/>
                  </a:cubicBezTo>
                  <a:cubicBezTo>
                    <a:pt x="125" y="43"/>
                    <a:pt x="126" y="35"/>
                    <a:pt x="121" y="37"/>
                  </a:cubicBezTo>
                  <a:cubicBezTo>
                    <a:pt x="112" y="40"/>
                    <a:pt x="113" y="32"/>
                    <a:pt x="115" y="31"/>
                  </a:cubicBezTo>
                  <a:cubicBezTo>
                    <a:pt x="117" y="30"/>
                    <a:pt x="120" y="32"/>
                    <a:pt x="119" y="24"/>
                  </a:cubicBezTo>
                  <a:cubicBezTo>
                    <a:pt x="117" y="17"/>
                    <a:pt x="124" y="14"/>
                    <a:pt x="126" y="21"/>
                  </a:cubicBezTo>
                  <a:cubicBezTo>
                    <a:pt x="127" y="28"/>
                    <a:pt x="130" y="42"/>
                    <a:pt x="132" y="39"/>
                  </a:cubicBezTo>
                  <a:cubicBezTo>
                    <a:pt x="134" y="35"/>
                    <a:pt x="138" y="22"/>
                    <a:pt x="142" y="16"/>
                  </a:cubicBezTo>
                  <a:cubicBezTo>
                    <a:pt x="145" y="10"/>
                    <a:pt x="150" y="15"/>
                    <a:pt x="149" y="18"/>
                  </a:cubicBezTo>
                  <a:cubicBezTo>
                    <a:pt x="144" y="33"/>
                    <a:pt x="152" y="34"/>
                    <a:pt x="152" y="34"/>
                  </a:cubicBezTo>
                  <a:cubicBezTo>
                    <a:pt x="152" y="34"/>
                    <a:pt x="151" y="36"/>
                    <a:pt x="147" y="36"/>
                  </a:cubicBezTo>
                  <a:cubicBezTo>
                    <a:pt x="137" y="35"/>
                    <a:pt x="141" y="41"/>
                    <a:pt x="145" y="43"/>
                  </a:cubicBezTo>
                  <a:cubicBezTo>
                    <a:pt x="154" y="46"/>
                    <a:pt x="148" y="48"/>
                    <a:pt x="143" y="48"/>
                  </a:cubicBezTo>
                  <a:cubicBezTo>
                    <a:pt x="139" y="48"/>
                    <a:pt x="136" y="50"/>
                    <a:pt x="135" y="55"/>
                  </a:cubicBezTo>
                  <a:cubicBezTo>
                    <a:pt x="132" y="70"/>
                    <a:pt x="144" y="67"/>
                    <a:pt x="144" y="67"/>
                  </a:cubicBezTo>
                  <a:cubicBezTo>
                    <a:pt x="162" y="72"/>
                    <a:pt x="189" y="69"/>
                    <a:pt x="189" y="69"/>
                  </a:cubicBezTo>
                  <a:cubicBezTo>
                    <a:pt x="209" y="75"/>
                    <a:pt x="200" y="45"/>
                    <a:pt x="199" y="29"/>
                  </a:cubicBezTo>
                  <a:cubicBezTo>
                    <a:pt x="197" y="13"/>
                    <a:pt x="195" y="5"/>
                    <a:pt x="181" y="2"/>
                  </a:cubicBezTo>
                  <a:cubicBezTo>
                    <a:pt x="168" y="0"/>
                    <a:pt x="90" y="1"/>
                    <a:pt x="90" y="1"/>
                  </a:cubicBezTo>
                  <a:cubicBezTo>
                    <a:pt x="87" y="2"/>
                    <a:pt x="56" y="1"/>
                    <a:pt x="56" y="1"/>
                  </a:cubicBezTo>
                  <a:cubicBezTo>
                    <a:pt x="56" y="1"/>
                    <a:pt x="54" y="8"/>
                    <a:pt x="56" y="8"/>
                  </a:cubicBezTo>
                  <a:cubicBezTo>
                    <a:pt x="61" y="8"/>
                    <a:pt x="80" y="9"/>
                    <a:pt x="80" y="9"/>
                  </a:cubicBezTo>
                  <a:cubicBezTo>
                    <a:pt x="81" y="9"/>
                    <a:pt x="90" y="8"/>
                    <a:pt x="85" y="12"/>
                  </a:cubicBezTo>
                  <a:cubicBezTo>
                    <a:pt x="80" y="16"/>
                    <a:pt x="69" y="16"/>
                    <a:pt x="62" y="16"/>
                  </a:cubicBezTo>
                  <a:cubicBezTo>
                    <a:pt x="47" y="15"/>
                    <a:pt x="54" y="22"/>
                    <a:pt x="60" y="22"/>
                  </a:cubicBezTo>
                  <a:cubicBezTo>
                    <a:pt x="78" y="22"/>
                    <a:pt x="82" y="26"/>
                    <a:pt x="74" y="27"/>
                  </a:cubicBezTo>
                  <a:cubicBezTo>
                    <a:pt x="67" y="28"/>
                    <a:pt x="65" y="28"/>
                    <a:pt x="58" y="29"/>
                  </a:cubicBezTo>
                  <a:cubicBezTo>
                    <a:pt x="2" y="38"/>
                    <a:pt x="21" y="23"/>
                    <a:pt x="26" y="23"/>
                  </a:cubicBezTo>
                  <a:cubicBezTo>
                    <a:pt x="49" y="23"/>
                    <a:pt x="44" y="15"/>
                    <a:pt x="38" y="17"/>
                  </a:cubicBezTo>
                  <a:cubicBezTo>
                    <a:pt x="32" y="18"/>
                    <a:pt x="12" y="11"/>
                    <a:pt x="9" y="24"/>
                  </a:cubicBezTo>
                  <a:cubicBezTo>
                    <a:pt x="7" y="37"/>
                    <a:pt x="15" y="103"/>
                    <a:pt x="13" y="115"/>
                  </a:cubicBezTo>
                  <a:cubicBezTo>
                    <a:pt x="0" y="193"/>
                    <a:pt x="71" y="176"/>
                    <a:pt x="71" y="176"/>
                  </a:cubicBezTo>
                  <a:cubicBezTo>
                    <a:pt x="56" y="164"/>
                    <a:pt x="62" y="153"/>
                    <a:pt x="61" y="146"/>
                  </a:cubicBezTo>
                  <a:cubicBezTo>
                    <a:pt x="57" y="125"/>
                    <a:pt x="55" y="122"/>
                    <a:pt x="51" y="124"/>
                  </a:cubicBezTo>
                  <a:cubicBezTo>
                    <a:pt x="43" y="128"/>
                    <a:pt x="44" y="130"/>
                    <a:pt x="45" y="133"/>
                  </a:cubicBezTo>
                  <a:cubicBezTo>
                    <a:pt x="51" y="151"/>
                    <a:pt x="37" y="137"/>
                    <a:pt x="37" y="137"/>
                  </a:cubicBezTo>
                  <a:cubicBezTo>
                    <a:pt x="35" y="138"/>
                    <a:pt x="34" y="142"/>
                    <a:pt x="35" y="145"/>
                  </a:cubicBezTo>
                  <a:cubicBezTo>
                    <a:pt x="47" y="168"/>
                    <a:pt x="36" y="162"/>
                    <a:pt x="33" y="158"/>
                  </a:cubicBezTo>
                  <a:cubicBezTo>
                    <a:pt x="22" y="142"/>
                    <a:pt x="33" y="133"/>
                    <a:pt x="32" y="128"/>
                  </a:cubicBezTo>
                  <a:cubicBezTo>
                    <a:pt x="27" y="108"/>
                    <a:pt x="42" y="100"/>
                    <a:pt x="44" y="97"/>
                  </a:cubicBezTo>
                  <a:cubicBezTo>
                    <a:pt x="46" y="93"/>
                    <a:pt x="45" y="92"/>
                    <a:pt x="46" y="86"/>
                  </a:cubicBezTo>
                  <a:cubicBezTo>
                    <a:pt x="48" y="72"/>
                    <a:pt x="55" y="79"/>
                    <a:pt x="55" y="84"/>
                  </a:cubicBezTo>
                  <a:cubicBezTo>
                    <a:pt x="53" y="100"/>
                    <a:pt x="63" y="88"/>
                    <a:pt x="67" y="83"/>
                  </a:cubicBezTo>
                  <a:cubicBezTo>
                    <a:pt x="78" y="68"/>
                    <a:pt x="77" y="84"/>
                    <a:pt x="75" y="87"/>
                  </a:cubicBezTo>
                  <a:cubicBezTo>
                    <a:pt x="72" y="89"/>
                    <a:pt x="71" y="93"/>
                    <a:pt x="71" y="95"/>
                  </a:cubicBezTo>
                  <a:cubicBezTo>
                    <a:pt x="74" y="103"/>
                    <a:pt x="69" y="111"/>
                    <a:pt x="67" y="112"/>
                  </a:cubicBezTo>
                  <a:cubicBezTo>
                    <a:pt x="66" y="112"/>
                    <a:pt x="61" y="114"/>
                    <a:pt x="61" y="121"/>
                  </a:cubicBezTo>
                  <a:cubicBezTo>
                    <a:pt x="61" y="127"/>
                    <a:pt x="69" y="139"/>
                    <a:pt x="69" y="143"/>
                  </a:cubicBezTo>
                  <a:cubicBezTo>
                    <a:pt x="69" y="178"/>
                    <a:pt x="84" y="181"/>
                    <a:pt x="91" y="180"/>
                  </a:cubicBezTo>
                  <a:cubicBezTo>
                    <a:pt x="98" y="179"/>
                    <a:pt x="159" y="177"/>
                    <a:pt x="185" y="175"/>
                  </a:cubicBezTo>
                  <a:cubicBezTo>
                    <a:pt x="210" y="173"/>
                    <a:pt x="193" y="166"/>
                    <a:pt x="186" y="166"/>
                  </a:cubicBezTo>
                  <a:close/>
                  <a:moveTo>
                    <a:pt x="165" y="60"/>
                  </a:moveTo>
                  <a:cubicBezTo>
                    <a:pt x="203" y="61"/>
                    <a:pt x="185" y="64"/>
                    <a:pt x="182" y="66"/>
                  </a:cubicBezTo>
                  <a:cubicBezTo>
                    <a:pt x="178" y="68"/>
                    <a:pt x="182" y="66"/>
                    <a:pt x="167" y="65"/>
                  </a:cubicBezTo>
                  <a:cubicBezTo>
                    <a:pt x="152" y="65"/>
                    <a:pt x="165" y="60"/>
                    <a:pt x="165" y="60"/>
                  </a:cubicBezTo>
                  <a:close/>
                  <a:moveTo>
                    <a:pt x="114" y="50"/>
                  </a:moveTo>
                  <a:cubicBezTo>
                    <a:pt x="121" y="55"/>
                    <a:pt x="113" y="61"/>
                    <a:pt x="113" y="61"/>
                  </a:cubicBezTo>
                  <a:cubicBezTo>
                    <a:pt x="113" y="61"/>
                    <a:pt x="108" y="70"/>
                    <a:pt x="112" y="78"/>
                  </a:cubicBezTo>
                  <a:cubicBezTo>
                    <a:pt x="116" y="87"/>
                    <a:pt x="116" y="97"/>
                    <a:pt x="108" y="87"/>
                  </a:cubicBezTo>
                  <a:cubicBezTo>
                    <a:pt x="100" y="78"/>
                    <a:pt x="105" y="58"/>
                    <a:pt x="107" y="53"/>
                  </a:cubicBezTo>
                  <a:cubicBezTo>
                    <a:pt x="107" y="53"/>
                    <a:pt x="107" y="44"/>
                    <a:pt x="114" y="50"/>
                  </a:cubicBezTo>
                  <a:close/>
                  <a:moveTo>
                    <a:pt x="83" y="29"/>
                  </a:moveTo>
                  <a:cubicBezTo>
                    <a:pt x="83" y="25"/>
                    <a:pt x="89" y="26"/>
                    <a:pt x="89" y="26"/>
                  </a:cubicBezTo>
                  <a:cubicBezTo>
                    <a:pt x="89" y="26"/>
                    <a:pt x="99" y="30"/>
                    <a:pt x="104" y="30"/>
                  </a:cubicBezTo>
                  <a:cubicBezTo>
                    <a:pt x="108" y="29"/>
                    <a:pt x="114" y="35"/>
                    <a:pt x="105" y="35"/>
                  </a:cubicBezTo>
                  <a:cubicBezTo>
                    <a:pt x="96" y="35"/>
                    <a:pt x="82" y="39"/>
                    <a:pt x="83" y="29"/>
                  </a:cubicBezTo>
                  <a:close/>
                  <a:moveTo>
                    <a:pt x="61" y="72"/>
                  </a:moveTo>
                  <a:cubicBezTo>
                    <a:pt x="55" y="72"/>
                    <a:pt x="16" y="87"/>
                    <a:pt x="16" y="48"/>
                  </a:cubicBezTo>
                  <a:cubicBezTo>
                    <a:pt x="16" y="39"/>
                    <a:pt x="14" y="31"/>
                    <a:pt x="24" y="37"/>
                  </a:cubicBezTo>
                  <a:cubicBezTo>
                    <a:pt x="35" y="42"/>
                    <a:pt x="25" y="42"/>
                    <a:pt x="49" y="40"/>
                  </a:cubicBezTo>
                  <a:cubicBezTo>
                    <a:pt x="49" y="40"/>
                    <a:pt x="66" y="41"/>
                    <a:pt x="68" y="40"/>
                  </a:cubicBezTo>
                  <a:cubicBezTo>
                    <a:pt x="71" y="38"/>
                    <a:pt x="69" y="34"/>
                    <a:pt x="74" y="34"/>
                  </a:cubicBezTo>
                  <a:cubicBezTo>
                    <a:pt x="80" y="34"/>
                    <a:pt x="79" y="40"/>
                    <a:pt x="79" y="40"/>
                  </a:cubicBezTo>
                  <a:cubicBezTo>
                    <a:pt x="79" y="40"/>
                    <a:pt x="74" y="46"/>
                    <a:pt x="109" y="41"/>
                  </a:cubicBezTo>
                  <a:cubicBezTo>
                    <a:pt x="113" y="41"/>
                    <a:pt x="117" y="45"/>
                    <a:pt x="108" y="45"/>
                  </a:cubicBezTo>
                  <a:cubicBezTo>
                    <a:pt x="104" y="45"/>
                    <a:pt x="97" y="48"/>
                    <a:pt x="100" y="53"/>
                  </a:cubicBezTo>
                  <a:cubicBezTo>
                    <a:pt x="102" y="58"/>
                    <a:pt x="99" y="93"/>
                    <a:pt x="99" y="93"/>
                  </a:cubicBezTo>
                  <a:cubicBezTo>
                    <a:pt x="99" y="93"/>
                    <a:pt x="97" y="100"/>
                    <a:pt x="94" y="90"/>
                  </a:cubicBezTo>
                  <a:cubicBezTo>
                    <a:pt x="93" y="86"/>
                    <a:pt x="94" y="53"/>
                    <a:pt x="93" y="51"/>
                  </a:cubicBezTo>
                  <a:cubicBezTo>
                    <a:pt x="93" y="48"/>
                    <a:pt x="77" y="45"/>
                    <a:pt x="77" y="57"/>
                  </a:cubicBezTo>
                  <a:cubicBezTo>
                    <a:pt x="77" y="68"/>
                    <a:pt x="73" y="71"/>
                    <a:pt x="61" y="72"/>
                  </a:cubicBezTo>
                  <a:close/>
                  <a:moveTo>
                    <a:pt x="85" y="84"/>
                  </a:moveTo>
                  <a:cubicBezTo>
                    <a:pt x="82" y="88"/>
                    <a:pt x="78" y="90"/>
                    <a:pt x="80" y="82"/>
                  </a:cubicBezTo>
                  <a:cubicBezTo>
                    <a:pt x="81" y="74"/>
                    <a:pt x="83" y="63"/>
                    <a:pt x="83" y="57"/>
                  </a:cubicBezTo>
                  <a:cubicBezTo>
                    <a:pt x="83" y="57"/>
                    <a:pt x="87" y="50"/>
                    <a:pt x="88" y="58"/>
                  </a:cubicBezTo>
                  <a:cubicBezTo>
                    <a:pt x="89" y="66"/>
                    <a:pt x="87" y="81"/>
                    <a:pt x="85" y="84"/>
                  </a:cubicBezTo>
                  <a:close/>
                  <a:moveTo>
                    <a:pt x="102" y="145"/>
                  </a:moveTo>
                  <a:cubicBezTo>
                    <a:pt x="78" y="144"/>
                    <a:pt x="77" y="148"/>
                    <a:pt x="77" y="117"/>
                  </a:cubicBezTo>
                  <a:cubicBezTo>
                    <a:pt x="77" y="86"/>
                    <a:pt x="81" y="93"/>
                    <a:pt x="82" y="96"/>
                  </a:cubicBezTo>
                  <a:cubicBezTo>
                    <a:pt x="82" y="96"/>
                    <a:pt x="90" y="116"/>
                    <a:pt x="111" y="101"/>
                  </a:cubicBezTo>
                  <a:cubicBezTo>
                    <a:pt x="114" y="98"/>
                    <a:pt x="116" y="96"/>
                    <a:pt x="117" y="106"/>
                  </a:cubicBezTo>
                  <a:cubicBezTo>
                    <a:pt x="117" y="117"/>
                    <a:pt x="127" y="145"/>
                    <a:pt x="102"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Freeform 221"/>
            <p:cNvSpPr>
              <a:spLocks/>
            </p:cNvSpPr>
            <p:nvPr userDrawn="1"/>
          </p:nvSpPr>
          <p:spPr bwMode="auto">
            <a:xfrm>
              <a:off x="253" y="472"/>
              <a:ext cx="85" cy="101"/>
            </a:xfrm>
            <a:custGeom>
              <a:avLst/>
              <a:gdLst>
                <a:gd name="T0" fmla="*/ 1093750 w 17"/>
                <a:gd name="T1" fmla="*/ 413676 h 20"/>
                <a:gd name="T2" fmla="*/ 703125 w 17"/>
                <a:gd name="T3" fmla="*/ 1675388 h 20"/>
                <a:gd name="T4" fmla="*/ 1093750 w 17"/>
                <a:gd name="T5" fmla="*/ 413676 h 20"/>
                <a:gd name="T6" fmla="*/ 0 60000 65536"/>
                <a:gd name="T7" fmla="*/ 0 60000 65536"/>
                <a:gd name="T8" fmla="*/ 0 60000 65536"/>
                <a:gd name="T9" fmla="*/ 0 w 17"/>
                <a:gd name="T10" fmla="*/ 0 h 20"/>
                <a:gd name="T11" fmla="*/ 17 w 17"/>
                <a:gd name="T12" fmla="*/ 20 h 20"/>
              </a:gdLst>
              <a:ahLst/>
              <a:cxnLst>
                <a:cxn ang="T6">
                  <a:pos x="T0" y="T1"/>
                </a:cxn>
                <a:cxn ang="T7">
                  <a:pos x="T2" y="T3"/>
                </a:cxn>
                <a:cxn ang="T8">
                  <a:pos x="T4" y="T5"/>
                </a:cxn>
              </a:cxnLst>
              <a:rect l="T9" t="T10" r="T11" b="T12"/>
              <a:pathLst>
                <a:path w="17" h="20">
                  <a:moveTo>
                    <a:pt x="14" y="5"/>
                  </a:moveTo>
                  <a:cubicBezTo>
                    <a:pt x="13" y="0"/>
                    <a:pt x="0" y="8"/>
                    <a:pt x="9" y="20"/>
                  </a:cubicBezTo>
                  <a:cubicBezTo>
                    <a:pt x="9" y="20"/>
                    <a:pt x="17" y="17"/>
                    <a:pt x="14"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Freeform 222"/>
            <p:cNvSpPr>
              <a:spLocks/>
            </p:cNvSpPr>
            <p:nvPr userDrawn="1"/>
          </p:nvSpPr>
          <p:spPr bwMode="auto">
            <a:xfrm>
              <a:off x="171" y="509"/>
              <a:ext cx="76" cy="136"/>
            </a:xfrm>
            <a:custGeom>
              <a:avLst/>
              <a:gdLst>
                <a:gd name="T0" fmla="*/ 591153 w 15"/>
                <a:gd name="T1" fmla="*/ 816892 h 27"/>
                <a:gd name="T2" fmla="*/ 337394 w 15"/>
                <a:gd name="T3" fmla="*/ 2059221 h 27"/>
                <a:gd name="T4" fmla="*/ 1285712 w 15"/>
                <a:gd name="T5" fmla="*/ 1322832 h 27"/>
                <a:gd name="T6" fmla="*/ 1115077 w 15"/>
                <a:gd name="T7" fmla="*/ 651395 h 27"/>
                <a:gd name="T8" fmla="*/ 591153 w 15"/>
                <a:gd name="T9" fmla="*/ 816892 h 27"/>
                <a:gd name="T10" fmla="*/ 0 60000 65536"/>
                <a:gd name="T11" fmla="*/ 0 60000 65536"/>
                <a:gd name="T12" fmla="*/ 0 60000 65536"/>
                <a:gd name="T13" fmla="*/ 0 60000 65536"/>
                <a:gd name="T14" fmla="*/ 0 60000 65536"/>
                <a:gd name="T15" fmla="*/ 0 w 15"/>
                <a:gd name="T16" fmla="*/ 0 h 27"/>
                <a:gd name="T17" fmla="*/ 15 w 15"/>
                <a:gd name="T18" fmla="*/ 27 h 27"/>
              </a:gdLst>
              <a:ahLst/>
              <a:cxnLst>
                <a:cxn ang="T10">
                  <a:pos x="T0" y="T1"/>
                </a:cxn>
                <a:cxn ang="T11">
                  <a:pos x="T2" y="T3"/>
                </a:cxn>
                <a:cxn ang="T12">
                  <a:pos x="T4" y="T5"/>
                </a:cxn>
                <a:cxn ang="T13">
                  <a:pos x="T6" y="T7"/>
                </a:cxn>
                <a:cxn ang="T14">
                  <a:pos x="T8" y="T9"/>
                </a:cxn>
              </a:cxnLst>
              <a:rect l="T15" t="T16" r="T17" b="T18"/>
              <a:pathLst>
                <a:path w="15" h="27">
                  <a:moveTo>
                    <a:pt x="7" y="10"/>
                  </a:moveTo>
                  <a:cubicBezTo>
                    <a:pt x="0" y="19"/>
                    <a:pt x="2" y="23"/>
                    <a:pt x="4" y="25"/>
                  </a:cubicBezTo>
                  <a:cubicBezTo>
                    <a:pt x="7" y="27"/>
                    <a:pt x="11" y="26"/>
                    <a:pt x="15" y="16"/>
                  </a:cubicBezTo>
                  <a:cubicBezTo>
                    <a:pt x="15" y="16"/>
                    <a:pt x="12" y="11"/>
                    <a:pt x="13" y="8"/>
                  </a:cubicBezTo>
                  <a:cubicBezTo>
                    <a:pt x="15" y="6"/>
                    <a:pt x="14" y="0"/>
                    <a:pt x="7" y="1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8" name="Freeform 223"/>
            <p:cNvSpPr>
              <a:spLocks/>
            </p:cNvSpPr>
            <p:nvPr userDrawn="1"/>
          </p:nvSpPr>
          <p:spPr bwMode="auto">
            <a:xfrm>
              <a:off x="126" y="237"/>
              <a:ext cx="243" cy="117"/>
            </a:xfrm>
            <a:custGeom>
              <a:avLst/>
              <a:gdLst>
                <a:gd name="T0" fmla="*/ 3418180 w 48"/>
                <a:gd name="T1" fmla="*/ 173506 h 23"/>
                <a:gd name="T2" fmla="*/ 775094 w 48"/>
                <a:gd name="T3" fmla="*/ 85034 h 23"/>
                <a:gd name="T4" fmla="*/ 83420 w 48"/>
                <a:gd name="T5" fmla="*/ 796780 h 23"/>
                <a:gd name="T6" fmla="*/ 1868731 w 48"/>
                <a:gd name="T7" fmla="*/ 1852904 h 23"/>
                <a:gd name="T8" fmla="*/ 2896069 w 48"/>
                <a:gd name="T9" fmla="*/ 1767875 h 23"/>
                <a:gd name="T10" fmla="*/ 3418180 w 48"/>
                <a:gd name="T11" fmla="*/ 1679398 h 23"/>
                <a:gd name="T12" fmla="*/ 3418180 w 48"/>
                <a:gd name="T13" fmla="*/ 173506 h 23"/>
                <a:gd name="T14" fmla="*/ 0 60000 65536"/>
                <a:gd name="T15" fmla="*/ 0 60000 65536"/>
                <a:gd name="T16" fmla="*/ 0 60000 65536"/>
                <a:gd name="T17" fmla="*/ 0 60000 65536"/>
                <a:gd name="T18" fmla="*/ 0 60000 65536"/>
                <a:gd name="T19" fmla="*/ 0 60000 65536"/>
                <a:gd name="T20" fmla="*/ 0 60000 65536"/>
                <a:gd name="T21" fmla="*/ 0 w 48"/>
                <a:gd name="T22" fmla="*/ 0 h 23"/>
                <a:gd name="T23" fmla="*/ 48 w 4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23">
                  <a:moveTo>
                    <a:pt x="40" y="2"/>
                  </a:moveTo>
                  <a:cubicBezTo>
                    <a:pt x="38" y="3"/>
                    <a:pt x="9" y="1"/>
                    <a:pt x="9" y="1"/>
                  </a:cubicBezTo>
                  <a:cubicBezTo>
                    <a:pt x="5" y="1"/>
                    <a:pt x="1" y="0"/>
                    <a:pt x="1" y="9"/>
                  </a:cubicBezTo>
                  <a:cubicBezTo>
                    <a:pt x="0" y="23"/>
                    <a:pt x="17" y="21"/>
                    <a:pt x="22" y="21"/>
                  </a:cubicBezTo>
                  <a:cubicBezTo>
                    <a:pt x="26" y="21"/>
                    <a:pt x="30" y="18"/>
                    <a:pt x="34" y="20"/>
                  </a:cubicBezTo>
                  <a:cubicBezTo>
                    <a:pt x="34" y="20"/>
                    <a:pt x="38" y="23"/>
                    <a:pt x="40" y="19"/>
                  </a:cubicBezTo>
                  <a:cubicBezTo>
                    <a:pt x="48" y="5"/>
                    <a:pt x="43" y="0"/>
                    <a:pt x="40"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9" name="Freeform 224"/>
            <p:cNvSpPr>
              <a:spLocks/>
            </p:cNvSpPr>
            <p:nvPr userDrawn="1"/>
          </p:nvSpPr>
          <p:spPr bwMode="auto">
            <a:xfrm>
              <a:off x="405" y="560"/>
              <a:ext cx="177" cy="187"/>
            </a:xfrm>
            <a:custGeom>
              <a:avLst/>
              <a:gdLst>
                <a:gd name="T0" fmla="*/ 2024339 w 35"/>
                <a:gd name="T1" fmla="*/ 168330 h 37"/>
                <a:gd name="T2" fmla="*/ 936006 w 35"/>
                <a:gd name="T3" fmla="*/ 168330 h 37"/>
                <a:gd name="T4" fmla="*/ 334211 w 35"/>
                <a:gd name="T5" fmla="*/ 1682009 h 37"/>
                <a:gd name="T6" fmla="*/ 2374839 w 35"/>
                <a:gd name="T7" fmla="*/ 1849703 h 37"/>
                <a:gd name="T8" fmla="*/ 2024339 w 35"/>
                <a:gd name="T9" fmla="*/ 168330 h 37"/>
                <a:gd name="T10" fmla="*/ 0 60000 65536"/>
                <a:gd name="T11" fmla="*/ 0 60000 65536"/>
                <a:gd name="T12" fmla="*/ 0 60000 65536"/>
                <a:gd name="T13" fmla="*/ 0 60000 65536"/>
                <a:gd name="T14" fmla="*/ 0 60000 65536"/>
                <a:gd name="T15" fmla="*/ 0 w 35"/>
                <a:gd name="T16" fmla="*/ 0 h 37"/>
                <a:gd name="T17" fmla="*/ 35 w 35"/>
                <a:gd name="T18" fmla="*/ 37 h 37"/>
              </a:gdLst>
              <a:ahLst/>
              <a:cxnLst>
                <a:cxn ang="T10">
                  <a:pos x="T0" y="T1"/>
                </a:cxn>
                <a:cxn ang="T11">
                  <a:pos x="T2" y="T3"/>
                </a:cxn>
                <a:cxn ang="T12">
                  <a:pos x="T4" y="T5"/>
                </a:cxn>
                <a:cxn ang="T13">
                  <a:pos x="T6" y="T7"/>
                </a:cxn>
                <a:cxn ang="T14">
                  <a:pos x="T8" y="T9"/>
                </a:cxn>
              </a:cxnLst>
              <a:rect l="T15" t="T16" r="T17" b="T18"/>
              <a:pathLst>
                <a:path w="35" h="37">
                  <a:moveTo>
                    <a:pt x="24" y="2"/>
                  </a:moveTo>
                  <a:cubicBezTo>
                    <a:pt x="19" y="3"/>
                    <a:pt x="11" y="2"/>
                    <a:pt x="11" y="2"/>
                  </a:cubicBezTo>
                  <a:cubicBezTo>
                    <a:pt x="0" y="2"/>
                    <a:pt x="5" y="14"/>
                    <a:pt x="4" y="20"/>
                  </a:cubicBezTo>
                  <a:cubicBezTo>
                    <a:pt x="3" y="27"/>
                    <a:pt x="22" y="37"/>
                    <a:pt x="28" y="22"/>
                  </a:cubicBezTo>
                  <a:cubicBezTo>
                    <a:pt x="35" y="7"/>
                    <a:pt x="28" y="0"/>
                    <a:pt x="24"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0" name="Freeform 225"/>
            <p:cNvSpPr>
              <a:spLocks/>
            </p:cNvSpPr>
            <p:nvPr userDrawn="1"/>
          </p:nvSpPr>
          <p:spPr bwMode="auto">
            <a:xfrm>
              <a:off x="809" y="373"/>
              <a:ext cx="177" cy="38"/>
            </a:xfrm>
            <a:custGeom>
              <a:avLst/>
              <a:gdLst>
                <a:gd name="T0" fmla="*/ 416587 w 35"/>
                <a:gd name="T1" fmla="*/ 0 h 7"/>
                <a:gd name="T2" fmla="*/ 1187817 w 35"/>
                <a:gd name="T3" fmla="*/ 693033 h 7"/>
                <a:gd name="T4" fmla="*/ 416587 w 35"/>
                <a:gd name="T5" fmla="*/ 0 h 7"/>
                <a:gd name="T6" fmla="*/ 0 60000 65536"/>
                <a:gd name="T7" fmla="*/ 0 60000 65536"/>
                <a:gd name="T8" fmla="*/ 0 60000 65536"/>
                <a:gd name="T9" fmla="*/ 0 w 35"/>
                <a:gd name="T10" fmla="*/ 0 h 7"/>
                <a:gd name="T11" fmla="*/ 35 w 35"/>
                <a:gd name="T12" fmla="*/ 7 h 7"/>
              </a:gdLst>
              <a:ahLst/>
              <a:cxnLst>
                <a:cxn ang="T6">
                  <a:pos x="T0" y="T1"/>
                </a:cxn>
                <a:cxn ang="T7">
                  <a:pos x="T2" y="T3"/>
                </a:cxn>
                <a:cxn ang="T8">
                  <a:pos x="T4" y="T5"/>
                </a:cxn>
              </a:cxnLst>
              <a:rect l="T9" t="T10" r="T11" b="T12"/>
              <a:pathLst>
                <a:path w="35" h="7">
                  <a:moveTo>
                    <a:pt x="5" y="0"/>
                  </a:moveTo>
                  <a:cubicBezTo>
                    <a:pt x="0" y="0"/>
                    <a:pt x="7" y="7"/>
                    <a:pt x="14" y="5"/>
                  </a:cubicBezTo>
                  <a:cubicBezTo>
                    <a:pt x="35" y="1"/>
                    <a:pt x="5" y="0"/>
                    <a:pt x="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1" name="Freeform 226"/>
            <p:cNvSpPr>
              <a:spLocks/>
            </p:cNvSpPr>
            <p:nvPr userDrawn="1"/>
          </p:nvSpPr>
          <p:spPr bwMode="auto">
            <a:xfrm>
              <a:off x="869" y="370"/>
              <a:ext cx="136" cy="79"/>
            </a:xfrm>
            <a:custGeom>
              <a:avLst/>
              <a:gdLst>
                <a:gd name="T0" fmla="*/ 570993 w 27"/>
                <a:gd name="T1" fmla="*/ 927228 h 16"/>
                <a:gd name="T2" fmla="*/ 2059221 w 27"/>
                <a:gd name="T3" fmla="*/ 434406 h 16"/>
                <a:gd name="T4" fmla="*/ 1403999 w 27"/>
                <a:gd name="T5" fmla="*/ 73065 h 16"/>
                <a:gd name="T6" fmla="*/ 570993 w 27"/>
                <a:gd name="T7" fmla="*/ 783369 h 16"/>
                <a:gd name="T8" fmla="*/ 570993 w 27"/>
                <a:gd name="T9" fmla="*/ 927228 h 16"/>
                <a:gd name="T10" fmla="*/ 0 60000 65536"/>
                <a:gd name="T11" fmla="*/ 0 60000 65536"/>
                <a:gd name="T12" fmla="*/ 0 60000 65536"/>
                <a:gd name="T13" fmla="*/ 0 60000 65536"/>
                <a:gd name="T14" fmla="*/ 0 60000 65536"/>
                <a:gd name="T15" fmla="*/ 0 w 27"/>
                <a:gd name="T16" fmla="*/ 0 h 16"/>
                <a:gd name="T17" fmla="*/ 27 w 27"/>
                <a:gd name="T18" fmla="*/ 16 h 16"/>
              </a:gdLst>
              <a:ahLst/>
              <a:cxnLst>
                <a:cxn ang="T10">
                  <a:pos x="T0" y="T1"/>
                </a:cxn>
                <a:cxn ang="T11">
                  <a:pos x="T2" y="T3"/>
                </a:cxn>
                <a:cxn ang="T12">
                  <a:pos x="T4" y="T5"/>
                </a:cxn>
                <a:cxn ang="T13">
                  <a:pos x="T6" y="T7"/>
                </a:cxn>
                <a:cxn ang="T14">
                  <a:pos x="T8" y="T9"/>
                </a:cxn>
              </a:cxnLst>
              <a:rect l="T15" t="T16" r="T17" b="T18"/>
              <a:pathLst>
                <a:path w="27" h="16">
                  <a:moveTo>
                    <a:pt x="7" y="13"/>
                  </a:moveTo>
                  <a:cubicBezTo>
                    <a:pt x="7" y="13"/>
                    <a:pt x="18" y="16"/>
                    <a:pt x="25" y="6"/>
                  </a:cubicBezTo>
                  <a:cubicBezTo>
                    <a:pt x="27" y="2"/>
                    <a:pt x="23" y="0"/>
                    <a:pt x="17" y="1"/>
                  </a:cubicBezTo>
                  <a:cubicBezTo>
                    <a:pt x="13" y="1"/>
                    <a:pt x="14" y="11"/>
                    <a:pt x="7" y="11"/>
                  </a:cubicBezTo>
                  <a:cubicBezTo>
                    <a:pt x="0" y="11"/>
                    <a:pt x="7" y="13"/>
                    <a:pt x="7" y="1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2" name="Freeform 227"/>
            <p:cNvSpPr>
              <a:spLocks/>
            </p:cNvSpPr>
            <p:nvPr userDrawn="1"/>
          </p:nvSpPr>
          <p:spPr bwMode="auto">
            <a:xfrm>
              <a:off x="863" y="421"/>
              <a:ext cx="177" cy="85"/>
            </a:xfrm>
            <a:custGeom>
              <a:avLst/>
              <a:gdLst>
                <a:gd name="T0" fmla="*/ 2106740 w 35"/>
                <a:gd name="T1" fmla="*/ 468750 h 17"/>
                <a:gd name="T2" fmla="*/ 668392 w 35"/>
                <a:gd name="T3" fmla="*/ 781250 h 17"/>
                <a:gd name="T4" fmla="*/ 502978 w 35"/>
                <a:gd name="T5" fmla="*/ 1015625 h 17"/>
                <a:gd name="T6" fmla="*/ 2292464 w 35"/>
                <a:gd name="T7" fmla="*/ 937500 h 17"/>
                <a:gd name="T8" fmla="*/ 2106740 w 35"/>
                <a:gd name="T9" fmla="*/ 468750 h 17"/>
                <a:gd name="T10" fmla="*/ 0 60000 65536"/>
                <a:gd name="T11" fmla="*/ 0 60000 65536"/>
                <a:gd name="T12" fmla="*/ 0 60000 65536"/>
                <a:gd name="T13" fmla="*/ 0 60000 65536"/>
                <a:gd name="T14" fmla="*/ 0 60000 65536"/>
                <a:gd name="T15" fmla="*/ 0 w 35"/>
                <a:gd name="T16" fmla="*/ 0 h 17"/>
                <a:gd name="T17" fmla="*/ 35 w 35"/>
                <a:gd name="T18" fmla="*/ 17 h 17"/>
              </a:gdLst>
              <a:ahLst/>
              <a:cxnLst>
                <a:cxn ang="T10">
                  <a:pos x="T0" y="T1"/>
                </a:cxn>
                <a:cxn ang="T11">
                  <a:pos x="T2" y="T3"/>
                </a:cxn>
                <a:cxn ang="T12">
                  <a:pos x="T4" y="T5"/>
                </a:cxn>
                <a:cxn ang="T13">
                  <a:pos x="T6" y="T7"/>
                </a:cxn>
                <a:cxn ang="T14">
                  <a:pos x="T8" y="T9"/>
                </a:cxn>
              </a:cxnLst>
              <a:rect l="T15" t="T16" r="T17" b="T18"/>
              <a:pathLst>
                <a:path w="35" h="17">
                  <a:moveTo>
                    <a:pt x="25" y="6"/>
                  </a:moveTo>
                  <a:cubicBezTo>
                    <a:pt x="20" y="12"/>
                    <a:pt x="8" y="10"/>
                    <a:pt x="8" y="10"/>
                  </a:cubicBezTo>
                  <a:cubicBezTo>
                    <a:pt x="8" y="10"/>
                    <a:pt x="0" y="9"/>
                    <a:pt x="6" y="13"/>
                  </a:cubicBezTo>
                  <a:cubicBezTo>
                    <a:pt x="11" y="17"/>
                    <a:pt x="18" y="15"/>
                    <a:pt x="27" y="12"/>
                  </a:cubicBezTo>
                  <a:cubicBezTo>
                    <a:pt x="35" y="8"/>
                    <a:pt x="31" y="0"/>
                    <a:pt x="25"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3" name="Freeform 228"/>
            <p:cNvSpPr>
              <a:spLocks/>
            </p:cNvSpPr>
            <p:nvPr userDrawn="1"/>
          </p:nvSpPr>
          <p:spPr bwMode="auto">
            <a:xfrm>
              <a:off x="749" y="500"/>
              <a:ext cx="247" cy="60"/>
            </a:xfrm>
            <a:custGeom>
              <a:avLst/>
              <a:gdLst>
                <a:gd name="T0" fmla="*/ 3313465 w 49"/>
                <a:gd name="T1" fmla="*/ 234375 h 12"/>
                <a:gd name="T2" fmla="*/ 2395335 w 49"/>
                <a:gd name="T3" fmla="*/ 78125 h 12"/>
                <a:gd name="T4" fmla="*/ 572662 w 49"/>
                <a:gd name="T5" fmla="*/ 0 h 12"/>
                <a:gd name="T6" fmla="*/ 162672 w 49"/>
                <a:gd name="T7" fmla="*/ 390625 h 12"/>
                <a:gd name="T8" fmla="*/ 1656795 w 49"/>
                <a:gd name="T9" fmla="*/ 625000 h 12"/>
                <a:gd name="T10" fmla="*/ 3394929 w 49"/>
                <a:gd name="T11" fmla="*/ 625000 h 12"/>
                <a:gd name="T12" fmla="*/ 3313465 w 49"/>
                <a:gd name="T13" fmla="*/ 234375 h 12"/>
                <a:gd name="T14" fmla="*/ 0 60000 65536"/>
                <a:gd name="T15" fmla="*/ 0 60000 65536"/>
                <a:gd name="T16" fmla="*/ 0 60000 65536"/>
                <a:gd name="T17" fmla="*/ 0 60000 65536"/>
                <a:gd name="T18" fmla="*/ 0 60000 65536"/>
                <a:gd name="T19" fmla="*/ 0 60000 65536"/>
                <a:gd name="T20" fmla="*/ 0 60000 65536"/>
                <a:gd name="T21" fmla="*/ 0 w 49"/>
                <a:gd name="T22" fmla="*/ 0 h 12"/>
                <a:gd name="T23" fmla="*/ 49 w 4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12">
                  <a:moveTo>
                    <a:pt x="40" y="3"/>
                  </a:moveTo>
                  <a:cubicBezTo>
                    <a:pt x="37" y="2"/>
                    <a:pt x="36" y="0"/>
                    <a:pt x="29" y="1"/>
                  </a:cubicBezTo>
                  <a:cubicBezTo>
                    <a:pt x="13" y="4"/>
                    <a:pt x="7" y="0"/>
                    <a:pt x="7" y="0"/>
                  </a:cubicBezTo>
                  <a:cubicBezTo>
                    <a:pt x="7" y="0"/>
                    <a:pt x="0" y="3"/>
                    <a:pt x="2" y="5"/>
                  </a:cubicBezTo>
                  <a:cubicBezTo>
                    <a:pt x="5" y="7"/>
                    <a:pt x="17" y="8"/>
                    <a:pt x="20" y="8"/>
                  </a:cubicBezTo>
                  <a:cubicBezTo>
                    <a:pt x="23" y="8"/>
                    <a:pt x="34" y="12"/>
                    <a:pt x="41" y="8"/>
                  </a:cubicBezTo>
                  <a:cubicBezTo>
                    <a:pt x="49" y="4"/>
                    <a:pt x="44" y="3"/>
                    <a:pt x="40" y="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4" name="Freeform 229"/>
            <p:cNvSpPr>
              <a:spLocks/>
            </p:cNvSpPr>
            <p:nvPr userDrawn="1"/>
          </p:nvSpPr>
          <p:spPr bwMode="auto">
            <a:xfrm>
              <a:off x="774" y="557"/>
              <a:ext cx="202" cy="54"/>
            </a:xfrm>
            <a:custGeom>
              <a:avLst/>
              <a:gdLst>
                <a:gd name="T0" fmla="*/ 3100311 w 40"/>
                <a:gd name="T1" fmla="*/ 139943 h 11"/>
                <a:gd name="T2" fmla="*/ 2174192 w 40"/>
                <a:gd name="T3" fmla="*/ 279308 h 11"/>
                <a:gd name="T4" fmla="*/ 1093931 w 40"/>
                <a:gd name="T5" fmla="*/ 210821 h 11"/>
                <a:gd name="T6" fmla="*/ 81916 w 40"/>
                <a:gd name="T7" fmla="*/ 139943 h 11"/>
                <a:gd name="T8" fmla="*/ 2936484 w 40"/>
                <a:gd name="T9" fmla="*/ 544786 h 11"/>
                <a:gd name="T10" fmla="*/ 3100311 w 40"/>
                <a:gd name="T11" fmla="*/ 139943 h 11"/>
                <a:gd name="T12" fmla="*/ 0 60000 65536"/>
                <a:gd name="T13" fmla="*/ 0 60000 65536"/>
                <a:gd name="T14" fmla="*/ 0 60000 65536"/>
                <a:gd name="T15" fmla="*/ 0 60000 65536"/>
                <a:gd name="T16" fmla="*/ 0 60000 65536"/>
                <a:gd name="T17" fmla="*/ 0 60000 65536"/>
                <a:gd name="T18" fmla="*/ 0 w 40"/>
                <a:gd name="T19" fmla="*/ 0 h 11"/>
                <a:gd name="T20" fmla="*/ 40 w 40"/>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40" h="11">
                  <a:moveTo>
                    <a:pt x="37" y="2"/>
                  </a:moveTo>
                  <a:cubicBezTo>
                    <a:pt x="34" y="4"/>
                    <a:pt x="30" y="4"/>
                    <a:pt x="26" y="4"/>
                  </a:cubicBezTo>
                  <a:cubicBezTo>
                    <a:pt x="23" y="4"/>
                    <a:pt x="16" y="2"/>
                    <a:pt x="13" y="3"/>
                  </a:cubicBezTo>
                  <a:cubicBezTo>
                    <a:pt x="10" y="4"/>
                    <a:pt x="1" y="2"/>
                    <a:pt x="1" y="2"/>
                  </a:cubicBezTo>
                  <a:cubicBezTo>
                    <a:pt x="0" y="11"/>
                    <a:pt x="30" y="10"/>
                    <a:pt x="35" y="8"/>
                  </a:cubicBezTo>
                  <a:cubicBezTo>
                    <a:pt x="40" y="5"/>
                    <a:pt x="40" y="0"/>
                    <a:pt x="37"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5" name="Freeform 230"/>
            <p:cNvSpPr>
              <a:spLocks/>
            </p:cNvSpPr>
            <p:nvPr userDrawn="1"/>
          </p:nvSpPr>
          <p:spPr bwMode="auto">
            <a:xfrm>
              <a:off x="762" y="601"/>
              <a:ext cx="209" cy="174"/>
            </a:xfrm>
            <a:custGeom>
              <a:avLst/>
              <a:gdLst>
                <a:gd name="T0" fmla="*/ 2509203 w 41"/>
                <a:gd name="T1" fmla="*/ 825231 h 34"/>
                <a:gd name="T2" fmla="*/ 1156652 w 41"/>
                <a:gd name="T3" fmla="*/ 558376 h 34"/>
                <a:gd name="T4" fmla="*/ 351161 w 41"/>
                <a:gd name="T5" fmla="*/ 1382824 h 34"/>
                <a:gd name="T6" fmla="*/ 85700 w 41"/>
                <a:gd name="T7" fmla="*/ 1740947 h 34"/>
                <a:gd name="T8" fmla="*/ 805486 w 41"/>
                <a:gd name="T9" fmla="*/ 1740947 h 34"/>
                <a:gd name="T10" fmla="*/ 1524624 w 41"/>
                <a:gd name="T11" fmla="*/ 2478256 h 34"/>
                <a:gd name="T12" fmla="*/ 1875790 w 41"/>
                <a:gd name="T13" fmla="*/ 2766298 h 34"/>
                <a:gd name="T14" fmla="*/ 2595576 w 41"/>
                <a:gd name="T15" fmla="*/ 1740947 h 34"/>
                <a:gd name="T16" fmla="*/ 3490218 w 41"/>
                <a:gd name="T17" fmla="*/ 1740947 h 34"/>
                <a:gd name="T18" fmla="*/ 2509203 w 41"/>
                <a:gd name="T19" fmla="*/ 825231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34"/>
                <a:gd name="T32" fmla="*/ 41 w 41"/>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34">
                  <a:moveTo>
                    <a:pt x="28" y="9"/>
                  </a:moveTo>
                  <a:cubicBezTo>
                    <a:pt x="28" y="6"/>
                    <a:pt x="14" y="0"/>
                    <a:pt x="13" y="6"/>
                  </a:cubicBezTo>
                  <a:cubicBezTo>
                    <a:pt x="11" y="12"/>
                    <a:pt x="4" y="15"/>
                    <a:pt x="4" y="15"/>
                  </a:cubicBezTo>
                  <a:cubicBezTo>
                    <a:pt x="0" y="16"/>
                    <a:pt x="0" y="16"/>
                    <a:pt x="1" y="19"/>
                  </a:cubicBezTo>
                  <a:cubicBezTo>
                    <a:pt x="1" y="22"/>
                    <a:pt x="4" y="24"/>
                    <a:pt x="9" y="19"/>
                  </a:cubicBezTo>
                  <a:cubicBezTo>
                    <a:pt x="17" y="10"/>
                    <a:pt x="17" y="26"/>
                    <a:pt x="17" y="27"/>
                  </a:cubicBezTo>
                  <a:cubicBezTo>
                    <a:pt x="18" y="29"/>
                    <a:pt x="19" y="34"/>
                    <a:pt x="21" y="30"/>
                  </a:cubicBezTo>
                  <a:cubicBezTo>
                    <a:pt x="22" y="26"/>
                    <a:pt x="25" y="14"/>
                    <a:pt x="29" y="19"/>
                  </a:cubicBezTo>
                  <a:cubicBezTo>
                    <a:pt x="35" y="27"/>
                    <a:pt x="41" y="19"/>
                    <a:pt x="39" y="19"/>
                  </a:cubicBezTo>
                  <a:cubicBezTo>
                    <a:pt x="38" y="18"/>
                    <a:pt x="28" y="13"/>
                    <a:pt x="28" y="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6" name="Freeform 231"/>
            <p:cNvSpPr>
              <a:spLocks/>
            </p:cNvSpPr>
            <p:nvPr userDrawn="1"/>
          </p:nvSpPr>
          <p:spPr bwMode="auto">
            <a:xfrm>
              <a:off x="901" y="522"/>
              <a:ext cx="126" cy="316"/>
            </a:xfrm>
            <a:custGeom>
              <a:avLst/>
              <a:gdLst>
                <a:gd name="T0" fmla="*/ 1817686 w 25"/>
                <a:gd name="T1" fmla="*/ 158878 h 63"/>
                <a:gd name="T2" fmla="*/ 1492495 w 25"/>
                <a:gd name="T3" fmla="*/ 1352671 h 63"/>
                <a:gd name="T4" fmla="*/ 572272 w 25"/>
                <a:gd name="T5" fmla="*/ 1593824 h 63"/>
                <a:gd name="T6" fmla="*/ 572272 w 25"/>
                <a:gd name="T7" fmla="*/ 1831827 h 63"/>
                <a:gd name="T8" fmla="*/ 1407884 w 25"/>
                <a:gd name="T9" fmla="*/ 2724291 h 63"/>
                <a:gd name="T10" fmla="*/ 982074 w 25"/>
                <a:gd name="T11" fmla="*/ 3600323 h 63"/>
                <a:gd name="T12" fmla="*/ 0 w 25"/>
                <a:gd name="T13" fmla="*/ 4394090 h 63"/>
                <a:gd name="T14" fmla="*/ 409676 w 25"/>
                <a:gd name="T15" fmla="*/ 4635238 h 63"/>
                <a:gd name="T16" fmla="*/ 1326573 w 25"/>
                <a:gd name="T17" fmla="*/ 4952999 h 63"/>
                <a:gd name="T18" fmla="*/ 1902172 w 25"/>
                <a:gd name="T19" fmla="*/ 4556113 h 63"/>
                <a:gd name="T20" fmla="*/ 2064767 w 25"/>
                <a:gd name="T21" fmla="*/ 1114667 h 63"/>
                <a:gd name="T22" fmla="*/ 2064767 w 25"/>
                <a:gd name="T23" fmla="*/ 158878 h 63"/>
                <a:gd name="T24" fmla="*/ 1817686 w 25"/>
                <a:gd name="T25" fmla="*/ 158878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63"/>
                <a:gd name="T41" fmla="*/ 25 w 25"/>
                <a:gd name="T42" fmla="*/ 63 h 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63">
                  <a:moveTo>
                    <a:pt x="22" y="2"/>
                  </a:moveTo>
                  <a:cubicBezTo>
                    <a:pt x="22" y="2"/>
                    <a:pt x="20" y="15"/>
                    <a:pt x="18" y="17"/>
                  </a:cubicBezTo>
                  <a:cubicBezTo>
                    <a:pt x="15" y="19"/>
                    <a:pt x="10" y="20"/>
                    <a:pt x="7" y="20"/>
                  </a:cubicBezTo>
                  <a:cubicBezTo>
                    <a:pt x="4" y="19"/>
                    <a:pt x="4" y="22"/>
                    <a:pt x="7" y="23"/>
                  </a:cubicBezTo>
                  <a:cubicBezTo>
                    <a:pt x="10" y="24"/>
                    <a:pt x="17" y="29"/>
                    <a:pt x="17" y="34"/>
                  </a:cubicBezTo>
                  <a:cubicBezTo>
                    <a:pt x="17" y="40"/>
                    <a:pt x="17" y="44"/>
                    <a:pt x="12" y="45"/>
                  </a:cubicBezTo>
                  <a:cubicBezTo>
                    <a:pt x="6" y="46"/>
                    <a:pt x="0" y="47"/>
                    <a:pt x="0" y="55"/>
                  </a:cubicBezTo>
                  <a:cubicBezTo>
                    <a:pt x="0" y="55"/>
                    <a:pt x="3" y="57"/>
                    <a:pt x="5" y="58"/>
                  </a:cubicBezTo>
                  <a:cubicBezTo>
                    <a:pt x="8" y="58"/>
                    <a:pt x="14" y="61"/>
                    <a:pt x="16" y="62"/>
                  </a:cubicBezTo>
                  <a:cubicBezTo>
                    <a:pt x="18" y="63"/>
                    <a:pt x="23" y="61"/>
                    <a:pt x="23" y="57"/>
                  </a:cubicBezTo>
                  <a:cubicBezTo>
                    <a:pt x="24" y="52"/>
                    <a:pt x="24" y="20"/>
                    <a:pt x="25" y="14"/>
                  </a:cubicBezTo>
                  <a:cubicBezTo>
                    <a:pt x="25" y="9"/>
                    <a:pt x="25" y="3"/>
                    <a:pt x="25" y="2"/>
                  </a:cubicBezTo>
                  <a:cubicBezTo>
                    <a:pt x="25" y="1"/>
                    <a:pt x="22" y="0"/>
                    <a:pt x="22" y="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3" name="Group 232"/>
          <p:cNvGrpSpPr>
            <a:grpSpLocks/>
          </p:cNvGrpSpPr>
          <p:nvPr/>
        </p:nvGrpSpPr>
        <p:grpSpPr bwMode="auto">
          <a:xfrm>
            <a:off x="6934200" y="-5952"/>
            <a:ext cx="2317750" cy="1547813"/>
            <a:chOff x="0" y="0"/>
            <a:chExt cx="1748" cy="1556"/>
          </a:xfrm>
        </p:grpSpPr>
        <p:sp>
          <p:nvSpPr>
            <p:cNvPr id="1039" name="Freeform 233"/>
            <p:cNvSpPr>
              <a:spLocks/>
            </p:cNvSpPr>
            <p:nvPr userDrawn="1"/>
          </p:nvSpPr>
          <p:spPr bwMode="auto">
            <a:xfrm>
              <a:off x="81" y="0"/>
              <a:ext cx="1585" cy="1443"/>
            </a:xfrm>
            <a:custGeom>
              <a:avLst/>
              <a:gdLst>
                <a:gd name="T0" fmla="*/ 39970 w 546"/>
                <a:gd name="T1" fmla="*/ 7241 h 497"/>
                <a:gd name="T2" fmla="*/ 19180 w 546"/>
                <a:gd name="T3" fmla="*/ 123355 h 497"/>
                <a:gd name="T4" fmla="*/ 43669 w 546"/>
                <a:gd name="T5" fmla="*/ 683552 h 497"/>
                <a:gd name="T6" fmla="*/ 94011 w 546"/>
                <a:gd name="T7" fmla="*/ 794986 h 497"/>
                <a:gd name="T8" fmla="*/ 274620 w 546"/>
                <a:gd name="T9" fmla="*/ 838113 h 497"/>
                <a:gd name="T10" fmla="*/ 354372 w 546"/>
                <a:gd name="T11" fmla="*/ 860771 h 497"/>
                <a:gd name="T12" fmla="*/ 903595 w 546"/>
                <a:gd name="T13" fmla="*/ 826093 h 497"/>
                <a:gd name="T14" fmla="*/ 925826 w 546"/>
                <a:gd name="T15" fmla="*/ 290502 h 497"/>
                <a:gd name="T16" fmla="*/ 640906 w 546"/>
                <a:gd name="T17" fmla="*/ 27632 h 497"/>
                <a:gd name="T18" fmla="*/ 432702 w 546"/>
                <a:gd name="T19" fmla="*/ 50319 h 497"/>
                <a:gd name="T20" fmla="*/ 344076 w 546"/>
                <a:gd name="T21" fmla="*/ 19186 h 497"/>
                <a:gd name="T22" fmla="*/ 262048 w 546"/>
                <a:gd name="T23" fmla="*/ 3472 h 497"/>
                <a:gd name="T24" fmla="*/ 39970 w 546"/>
                <a:gd name="T25" fmla="*/ 7241 h 4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6"/>
                <a:gd name="T40" fmla="*/ 0 h 497"/>
                <a:gd name="T41" fmla="*/ 546 w 546"/>
                <a:gd name="T42" fmla="*/ 497 h 4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6" h="497">
                  <a:moveTo>
                    <a:pt x="23" y="4"/>
                  </a:moveTo>
                  <a:cubicBezTo>
                    <a:pt x="23" y="4"/>
                    <a:pt x="0" y="34"/>
                    <a:pt x="11" y="71"/>
                  </a:cubicBezTo>
                  <a:cubicBezTo>
                    <a:pt x="19" y="100"/>
                    <a:pt x="25" y="393"/>
                    <a:pt x="25" y="393"/>
                  </a:cubicBezTo>
                  <a:cubicBezTo>
                    <a:pt x="25" y="393"/>
                    <a:pt x="42" y="452"/>
                    <a:pt x="54" y="457"/>
                  </a:cubicBezTo>
                  <a:cubicBezTo>
                    <a:pt x="66" y="462"/>
                    <a:pt x="158" y="482"/>
                    <a:pt x="158" y="482"/>
                  </a:cubicBezTo>
                  <a:cubicBezTo>
                    <a:pt x="158" y="482"/>
                    <a:pt x="191" y="497"/>
                    <a:pt x="204" y="495"/>
                  </a:cubicBezTo>
                  <a:cubicBezTo>
                    <a:pt x="217" y="494"/>
                    <a:pt x="506" y="487"/>
                    <a:pt x="520" y="475"/>
                  </a:cubicBezTo>
                  <a:cubicBezTo>
                    <a:pt x="533" y="463"/>
                    <a:pt x="546" y="218"/>
                    <a:pt x="533" y="167"/>
                  </a:cubicBezTo>
                  <a:cubicBezTo>
                    <a:pt x="520" y="117"/>
                    <a:pt x="404" y="14"/>
                    <a:pt x="369" y="16"/>
                  </a:cubicBezTo>
                  <a:cubicBezTo>
                    <a:pt x="335" y="17"/>
                    <a:pt x="249" y="29"/>
                    <a:pt x="249" y="29"/>
                  </a:cubicBezTo>
                  <a:lnTo>
                    <a:pt x="198" y="11"/>
                  </a:lnTo>
                  <a:lnTo>
                    <a:pt x="151" y="2"/>
                  </a:lnTo>
                  <a:cubicBezTo>
                    <a:pt x="151" y="2"/>
                    <a:pt x="79" y="0"/>
                    <a:pt x="23" y="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40" name="Group 234"/>
            <p:cNvGrpSpPr>
              <a:grpSpLocks/>
            </p:cNvGrpSpPr>
            <p:nvPr userDrawn="1"/>
          </p:nvGrpSpPr>
          <p:grpSpPr bwMode="auto">
            <a:xfrm>
              <a:off x="0" y="5"/>
              <a:ext cx="1748" cy="1551"/>
              <a:chOff x="0" y="0"/>
              <a:chExt cx="2958" cy="2699"/>
            </a:xfrm>
          </p:grpSpPr>
          <p:sp>
            <p:nvSpPr>
              <p:cNvPr id="1041" name="Freeform 235"/>
              <p:cNvSpPr>
                <a:spLocks/>
              </p:cNvSpPr>
              <p:nvPr/>
            </p:nvSpPr>
            <p:spPr bwMode="auto">
              <a:xfrm>
                <a:off x="142" y="0"/>
                <a:ext cx="490" cy="187"/>
              </a:xfrm>
              <a:custGeom>
                <a:avLst/>
                <a:gdLst>
                  <a:gd name="T0" fmla="*/ 5967311 w 97"/>
                  <a:gd name="T1" fmla="*/ 2100288 h 37"/>
                  <a:gd name="T2" fmla="*/ 7644768 w 97"/>
                  <a:gd name="T3" fmla="*/ 1682009 h 37"/>
                  <a:gd name="T4" fmla="*/ 7726886 w 97"/>
                  <a:gd name="T5" fmla="*/ 1434800 h 37"/>
                  <a:gd name="T6" fmla="*/ 7394691 w 97"/>
                  <a:gd name="T7" fmla="*/ 0 h 37"/>
                  <a:gd name="T8" fmla="*/ 2092280 w 97"/>
                  <a:gd name="T9" fmla="*/ 0 h 37"/>
                  <a:gd name="T10" fmla="*/ 848453 w 97"/>
                  <a:gd name="T11" fmla="*/ 1849703 h 37"/>
                  <a:gd name="T12" fmla="*/ 5967311 w 97"/>
                  <a:gd name="T13" fmla="*/ 2100288 h 37"/>
                  <a:gd name="T14" fmla="*/ 0 60000 65536"/>
                  <a:gd name="T15" fmla="*/ 0 60000 65536"/>
                  <a:gd name="T16" fmla="*/ 0 60000 65536"/>
                  <a:gd name="T17" fmla="*/ 0 60000 65536"/>
                  <a:gd name="T18" fmla="*/ 0 60000 65536"/>
                  <a:gd name="T19" fmla="*/ 0 60000 65536"/>
                  <a:gd name="T20" fmla="*/ 0 60000 65536"/>
                  <a:gd name="T21" fmla="*/ 0 w 97"/>
                  <a:gd name="T22" fmla="*/ 0 h 37"/>
                  <a:gd name="T23" fmla="*/ 97 w 9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 h="37">
                    <a:moveTo>
                      <a:pt x="71" y="25"/>
                    </a:moveTo>
                    <a:cubicBezTo>
                      <a:pt x="81" y="22"/>
                      <a:pt x="87" y="21"/>
                      <a:pt x="91" y="20"/>
                    </a:cubicBezTo>
                    <a:cubicBezTo>
                      <a:pt x="91" y="19"/>
                      <a:pt x="91" y="19"/>
                      <a:pt x="92" y="17"/>
                    </a:cubicBezTo>
                    <a:cubicBezTo>
                      <a:pt x="97" y="11"/>
                      <a:pt x="95" y="4"/>
                      <a:pt x="88" y="0"/>
                    </a:cubicBezTo>
                    <a:lnTo>
                      <a:pt x="25" y="0"/>
                    </a:lnTo>
                    <a:cubicBezTo>
                      <a:pt x="10" y="3"/>
                      <a:pt x="0" y="10"/>
                      <a:pt x="10" y="22"/>
                    </a:cubicBezTo>
                    <a:cubicBezTo>
                      <a:pt x="10" y="22"/>
                      <a:pt x="28" y="37"/>
                      <a:pt x="7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236"/>
              <p:cNvSpPr>
                <a:spLocks noEditPoints="1"/>
              </p:cNvSpPr>
              <p:nvPr/>
            </p:nvSpPr>
            <p:spPr bwMode="auto">
              <a:xfrm>
                <a:off x="0" y="0"/>
                <a:ext cx="2958" cy="2699"/>
              </a:xfrm>
              <a:custGeom>
                <a:avLst/>
                <a:gdLst>
                  <a:gd name="T0" fmla="*/ 42585689 w 585"/>
                  <a:gd name="T1" fmla="*/ 82259 h 534"/>
                  <a:gd name="T2" fmla="*/ 13270468 w 585"/>
                  <a:gd name="T3" fmla="*/ 0 h 534"/>
                  <a:gd name="T4" fmla="*/ 19018964 w 585"/>
                  <a:gd name="T5" fmla="*/ 1767885 h 534"/>
                  <a:gd name="T6" fmla="*/ 14708551 w 585"/>
                  <a:gd name="T7" fmla="*/ 3285143 h 534"/>
                  <a:gd name="T8" fmla="*/ 17498507 w 585"/>
                  <a:gd name="T9" fmla="*/ 5983693 h 534"/>
                  <a:gd name="T10" fmla="*/ 6250487 w 585"/>
                  <a:gd name="T11" fmla="*/ 5049784 h 534"/>
                  <a:gd name="T12" fmla="*/ 2187919 w 585"/>
                  <a:gd name="T13" fmla="*/ 5300391 h 534"/>
                  <a:gd name="T14" fmla="*/ 16814121 w 585"/>
                  <a:gd name="T15" fmla="*/ 41029516 h 534"/>
                  <a:gd name="T16" fmla="*/ 12167063 w 585"/>
                  <a:gd name="T17" fmla="*/ 28742439 h 534"/>
                  <a:gd name="T18" fmla="*/ 8874455 w 585"/>
                  <a:gd name="T19" fmla="*/ 31675226 h 534"/>
                  <a:gd name="T20" fmla="*/ 7938999 w 585"/>
                  <a:gd name="T21" fmla="*/ 36659152 h 534"/>
                  <a:gd name="T22" fmla="*/ 10477909 w 585"/>
                  <a:gd name="T23" fmla="*/ 22324157 h 534"/>
                  <a:gd name="T24" fmla="*/ 12937048 w 585"/>
                  <a:gd name="T25" fmla="*/ 19206594 h 534"/>
                  <a:gd name="T26" fmla="*/ 17667224 w 585"/>
                  <a:gd name="T27" fmla="*/ 19972135 h 534"/>
                  <a:gd name="T28" fmla="*/ 15895078 w 585"/>
                  <a:gd name="T29" fmla="*/ 25790699 h 534"/>
                  <a:gd name="T30" fmla="*/ 16228989 w 585"/>
                  <a:gd name="T31" fmla="*/ 33274712 h 534"/>
                  <a:gd name="T32" fmla="*/ 43521145 w 585"/>
                  <a:gd name="T33" fmla="*/ 40696139 h 534"/>
                  <a:gd name="T34" fmla="*/ 38374705 w 585"/>
                  <a:gd name="T35" fmla="*/ 35975871 h 534"/>
                  <a:gd name="T36" fmla="*/ 35915439 w 585"/>
                  <a:gd name="T37" fmla="*/ 29075943 h 534"/>
                  <a:gd name="T38" fmla="*/ 33459521 w 585"/>
                  <a:gd name="T39" fmla="*/ 22756164 h 534"/>
                  <a:gd name="T40" fmla="*/ 38873444 w 585"/>
                  <a:gd name="T41" fmla="*/ 21571646 h 534"/>
                  <a:gd name="T42" fmla="*/ 34394977 w 585"/>
                  <a:gd name="T43" fmla="*/ 18787618 h 534"/>
                  <a:gd name="T44" fmla="*/ 37101941 w 585"/>
                  <a:gd name="T45" fmla="*/ 19038251 h 534"/>
                  <a:gd name="T46" fmla="*/ 37019587 w 585"/>
                  <a:gd name="T47" fmla="*/ 17603864 h 534"/>
                  <a:gd name="T48" fmla="*/ 31770498 w 585"/>
                  <a:gd name="T49" fmla="*/ 17772238 h 534"/>
                  <a:gd name="T50" fmla="*/ 30167580 w 585"/>
                  <a:gd name="T51" fmla="*/ 28907594 h 534"/>
                  <a:gd name="T52" fmla="*/ 29331528 w 585"/>
                  <a:gd name="T53" fmla="*/ 19371754 h 534"/>
                  <a:gd name="T54" fmla="*/ 27975773 w 585"/>
                  <a:gd name="T55" fmla="*/ 15337982 h 534"/>
                  <a:gd name="T56" fmla="*/ 29331528 w 585"/>
                  <a:gd name="T57" fmla="*/ 11452458 h 534"/>
                  <a:gd name="T58" fmla="*/ 28647118 w 585"/>
                  <a:gd name="T59" fmla="*/ 8335053 h 534"/>
                  <a:gd name="T60" fmla="*/ 27975773 w 585"/>
                  <a:gd name="T61" fmla="*/ 5218158 h 534"/>
                  <a:gd name="T62" fmla="*/ 31185390 w 585"/>
                  <a:gd name="T63" fmla="*/ 8684831 h 534"/>
                  <a:gd name="T64" fmla="*/ 35062438 w 585"/>
                  <a:gd name="T65" fmla="*/ 3967783 h 534"/>
                  <a:gd name="T66" fmla="*/ 34563694 w 585"/>
                  <a:gd name="T67" fmla="*/ 8002186 h 534"/>
                  <a:gd name="T68" fmla="*/ 33892349 w 585"/>
                  <a:gd name="T69" fmla="*/ 10953927 h 534"/>
                  <a:gd name="T70" fmla="*/ 33892349 w 585"/>
                  <a:gd name="T71" fmla="*/ 15255087 h 534"/>
                  <a:gd name="T72" fmla="*/ 47147147 w 585"/>
                  <a:gd name="T73" fmla="*/ 15255087 h 534"/>
                  <a:gd name="T74" fmla="*/ 46813111 w 585"/>
                  <a:gd name="T75" fmla="*/ 6402038 h 534"/>
                  <a:gd name="T76" fmla="*/ 21041518 w 585"/>
                  <a:gd name="T77" fmla="*/ 5818539 h 534"/>
                  <a:gd name="T78" fmla="*/ 24770176 w 585"/>
                  <a:gd name="T79" fmla="*/ 7837032 h 534"/>
                  <a:gd name="T80" fmla="*/ 14457637 w 585"/>
                  <a:gd name="T81" fmla="*/ 16439629 h 534"/>
                  <a:gd name="T82" fmla="*/ 5834096 w 585"/>
                  <a:gd name="T83" fmla="*/ 8252794 h 534"/>
                  <a:gd name="T84" fmla="*/ 16143414 w 585"/>
                  <a:gd name="T85" fmla="*/ 8935434 h 534"/>
                  <a:gd name="T86" fmla="*/ 18585625 w 585"/>
                  <a:gd name="T87" fmla="*/ 8853205 h 534"/>
                  <a:gd name="T88" fmla="*/ 25520522 w 585"/>
                  <a:gd name="T89" fmla="*/ 10202084 h 534"/>
                  <a:gd name="T90" fmla="*/ 23331961 w 585"/>
                  <a:gd name="T91" fmla="*/ 21571646 h 534"/>
                  <a:gd name="T92" fmla="*/ 21977000 w 585"/>
                  <a:gd name="T93" fmla="*/ 11537937 h 534"/>
                  <a:gd name="T94" fmla="*/ 14457637 w 585"/>
                  <a:gd name="T95" fmla="*/ 16439629 h 534"/>
                  <a:gd name="T96" fmla="*/ 18853625 w 585"/>
                  <a:gd name="T97" fmla="*/ 18955992 h 534"/>
                  <a:gd name="T98" fmla="*/ 20872826 w 585"/>
                  <a:gd name="T99" fmla="*/ 13318852 h 534"/>
                  <a:gd name="T100" fmla="*/ 27543076 w 585"/>
                  <a:gd name="T101" fmla="*/ 24606283 h 534"/>
                  <a:gd name="T102" fmla="*/ 18165988 w 585"/>
                  <a:gd name="T103" fmla="*/ 27040412 h 534"/>
                  <a:gd name="T104" fmla="*/ 26105629 w 585"/>
                  <a:gd name="T105" fmla="*/ 23339532 h 534"/>
                  <a:gd name="T106" fmla="*/ 26875614 w 585"/>
                  <a:gd name="T107" fmla="*/ 11201189 h 534"/>
                  <a:gd name="T108" fmla="*/ 26455978 w 585"/>
                  <a:gd name="T109" fmla="*/ 17953642 h 534"/>
                  <a:gd name="T110" fmla="*/ 25268940 w 585"/>
                  <a:gd name="T111" fmla="*/ 12138318 h 534"/>
                  <a:gd name="T112" fmla="*/ 42853047 w 585"/>
                  <a:gd name="T113" fmla="*/ 15086738 h 534"/>
                  <a:gd name="T114" fmla="*/ 38956435 w 585"/>
                  <a:gd name="T115" fmla="*/ 13652356 h 5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85"/>
                  <a:gd name="T175" fmla="*/ 0 h 534"/>
                  <a:gd name="T176" fmla="*/ 585 w 585"/>
                  <a:gd name="T177" fmla="*/ 534 h 5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85" h="534">
                    <a:moveTo>
                      <a:pt x="554" y="76"/>
                    </a:moveTo>
                    <a:cubicBezTo>
                      <a:pt x="551" y="32"/>
                      <a:pt x="543" y="9"/>
                      <a:pt x="504" y="1"/>
                    </a:cubicBezTo>
                    <a:cubicBezTo>
                      <a:pt x="500" y="1"/>
                      <a:pt x="494" y="0"/>
                      <a:pt x="486" y="0"/>
                    </a:cubicBezTo>
                    <a:lnTo>
                      <a:pt x="157" y="0"/>
                    </a:lnTo>
                    <a:cubicBezTo>
                      <a:pt x="156" y="5"/>
                      <a:pt x="153" y="17"/>
                      <a:pt x="158" y="17"/>
                    </a:cubicBezTo>
                    <a:cubicBezTo>
                      <a:pt x="171" y="17"/>
                      <a:pt x="223" y="21"/>
                      <a:pt x="225" y="21"/>
                    </a:cubicBezTo>
                    <a:cubicBezTo>
                      <a:pt x="226" y="21"/>
                      <a:pt x="250" y="16"/>
                      <a:pt x="237" y="28"/>
                    </a:cubicBezTo>
                    <a:cubicBezTo>
                      <a:pt x="223" y="41"/>
                      <a:pt x="192" y="41"/>
                      <a:pt x="174" y="39"/>
                    </a:cubicBezTo>
                    <a:cubicBezTo>
                      <a:pt x="131" y="36"/>
                      <a:pt x="152" y="56"/>
                      <a:pt x="168" y="56"/>
                    </a:cubicBezTo>
                    <a:cubicBezTo>
                      <a:pt x="218" y="56"/>
                      <a:pt x="228" y="68"/>
                      <a:pt x="207" y="71"/>
                    </a:cubicBezTo>
                    <a:cubicBezTo>
                      <a:pt x="186" y="74"/>
                      <a:pt x="182" y="73"/>
                      <a:pt x="162" y="76"/>
                    </a:cubicBezTo>
                    <a:cubicBezTo>
                      <a:pt x="7" y="101"/>
                      <a:pt x="59" y="60"/>
                      <a:pt x="74" y="60"/>
                    </a:cubicBezTo>
                    <a:cubicBezTo>
                      <a:pt x="139" y="59"/>
                      <a:pt x="123" y="37"/>
                      <a:pt x="107" y="42"/>
                    </a:cubicBezTo>
                    <a:cubicBezTo>
                      <a:pt x="91" y="46"/>
                      <a:pt x="34" y="27"/>
                      <a:pt x="26" y="63"/>
                    </a:cubicBezTo>
                    <a:cubicBezTo>
                      <a:pt x="19" y="100"/>
                      <a:pt x="42" y="282"/>
                      <a:pt x="36" y="317"/>
                    </a:cubicBezTo>
                    <a:cubicBezTo>
                      <a:pt x="0" y="534"/>
                      <a:pt x="199" y="487"/>
                      <a:pt x="199" y="487"/>
                    </a:cubicBezTo>
                    <a:cubicBezTo>
                      <a:pt x="156" y="453"/>
                      <a:pt x="174" y="421"/>
                      <a:pt x="171" y="403"/>
                    </a:cubicBezTo>
                    <a:cubicBezTo>
                      <a:pt x="161" y="345"/>
                      <a:pt x="154" y="337"/>
                      <a:pt x="144" y="341"/>
                    </a:cubicBezTo>
                    <a:cubicBezTo>
                      <a:pt x="121" y="352"/>
                      <a:pt x="123" y="358"/>
                      <a:pt x="126" y="367"/>
                    </a:cubicBezTo>
                    <a:cubicBezTo>
                      <a:pt x="142" y="416"/>
                      <a:pt x="105" y="376"/>
                      <a:pt x="105" y="376"/>
                    </a:cubicBezTo>
                    <a:cubicBezTo>
                      <a:pt x="98" y="380"/>
                      <a:pt x="95" y="390"/>
                      <a:pt x="99" y="399"/>
                    </a:cubicBezTo>
                    <a:cubicBezTo>
                      <a:pt x="131" y="463"/>
                      <a:pt x="101" y="446"/>
                      <a:pt x="94" y="435"/>
                    </a:cubicBezTo>
                    <a:cubicBezTo>
                      <a:pt x="61" y="390"/>
                      <a:pt x="92" y="366"/>
                      <a:pt x="88" y="352"/>
                    </a:cubicBezTo>
                    <a:cubicBezTo>
                      <a:pt x="75" y="295"/>
                      <a:pt x="118" y="274"/>
                      <a:pt x="124" y="265"/>
                    </a:cubicBezTo>
                    <a:cubicBezTo>
                      <a:pt x="130" y="256"/>
                      <a:pt x="127" y="253"/>
                      <a:pt x="129" y="234"/>
                    </a:cubicBezTo>
                    <a:cubicBezTo>
                      <a:pt x="136" y="195"/>
                      <a:pt x="155" y="216"/>
                      <a:pt x="153" y="228"/>
                    </a:cubicBezTo>
                    <a:cubicBezTo>
                      <a:pt x="148" y="274"/>
                      <a:pt x="176" y="242"/>
                      <a:pt x="186" y="228"/>
                    </a:cubicBezTo>
                    <a:cubicBezTo>
                      <a:pt x="218" y="186"/>
                      <a:pt x="214" y="229"/>
                      <a:pt x="209" y="237"/>
                    </a:cubicBezTo>
                    <a:cubicBezTo>
                      <a:pt x="203" y="244"/>
                      <a:pt x="198" y="255"/>
                      <a:pt x="200" y="260"/>
                    </a:cubicBezTo>
                    <a:cubicBezTo>
                      <a:pt x="208" y="283"/>
                      <a:pt x="193" y="305"/>
                      <a:pt x="188" y="306"/>
                    </a:cubicBezTo>
                    <a:cubicBezTo>
                      <a:pt x="184" y="308"/>
                      <a:pt x="170" y="314"/>
                      <a:pt x="170" y="332"/>
                    </a:cubicBezTo>
                    <a:cubicBezTo>
                      <a:pt x="171" y="350"/>
                      <a:pt x="192" y="382"/>
                      <a:pt x="192" y="395"/>
                    </a:cubicBezTo>
                    <a:cubicBezTo>
                      <a:pt x="193" y="492"/>
                      <a:pt x="236" y="499"/>
                      <a:pt x="255" y="497"/>
                    </a:cubicBezTo>
                    <a:cubicBezTo>
                      <a:pt x="275" y="496"/>
                      <a:pt x="445" y="490"/>
                      <a:pt x="515" y="483"/>
                    </a:cubicBezTo>
                    <a:cubicBezTo>
                      <a:pt x="585" y="477"/>
                      <a:pt x="538" y="458"/>
                      <a:pt x="518" y="458"/>
                    </a:cubicBezTo>
                    <a:cubicBezTo>
                      <a:pt x="467" y="458"/>
                      <a:pt x="454" y="427"/>
                      <a:pt x="454" y="427"/>
                    </a:cubicBezTo>
                    <a:cubicBezTo>
                      <a:pt x="454" y="427"/>
                      <a:pt x="453" y="405"/>
                      <a:pt x="431" y="400"/>
                    </a:cubicBezTo>
                    <a:cubicBezTo>
                      <a:pt x="376" y="385"/>
                      <a:pt x="411" y="353"/>
                      <a:pt x="425" y="345"/>
                    </a:cubicBezTo>
                    <a:cubicBezTo>
                      <a:pt x="438" y="338"/>
                      <a:pt x="430" y="335"/>
                      <a:pt x="420" y="329"/>
                    </a:cubicBezTo>
                    <a:cubicBezTo>
                      <a:pt x="398" y="316"/>
                      <a:pt x="394" y="300"/>
                      <a:pt x="396" y="270"/>
                    </a:cubicBezTo>
                    <a:cubicBezTo>
                      <a:pt x="397" y="240"/>
                      <a:pt x="416" y="249"/>
                      <a:pt x="416" y="249"/>
                    </a:cubicBezTo>
                    <a:cubicBezTo>
                      <a:pt x="416" y="249"/>
                      <a:pt x="448" y="262"/>
                      <a:pt x="460" y="256"/>
                    </a:cubicBezTo>
                    <a:cubicBezTo>
                      <a:pt x="472" y="250"/>
                      <a:pt x="467" y="239"/>
                      <a:pt x="461" y="244"/>
                    </a:cubicBezTo>
                    <a:cubicBezTo>
                      <a:pt x="455" y="248"/>
                      <a:pt x="412" y="244"/>
                      <a:pt x="407" y="223"/>
                    </a:cubicBezTo>
                    <a:cubicBezTo>
                      <a:pt x="403" y="202"/>
                      <a:pt x="418" y="213"/>
                      <a:pt x="422" y="214"/>
                    </a:cubicBezTo>
                    <a:cubicBezTo>
                      <a:pt x="427" y="216"/>
                      <a:pt x="427" y="220"/>
                      <a:pt x="439" y="226"/>
                    </a:cubicBezTo>
                    <a:cubicBezTo>
                      <a:pt x="468" y="241"/>
                      <a:pt x="454" y="224"/>
                      <a:pt x="454" y="224"/>
                    </a:cubicBezTo>
                    <a:cubicBezTo>
                      <a:pt x="454" y="224"/>
                      <a:pt x="454" y="224"/>
                      <a:pt x="438" y="209"/>
                    </a:cubicBezTo>
                    <a:cubicBezTo>
                      <a:pt x="423" y="194"/>
                      <a:pt x="406" y="199"/>
                      <a:pt x="389" y="199"/>
                    </a:cubicBezTo>
                    <a:cubicBezTo>
                      <a:pt x="373" y="199"/>
                      <a:pt x="376" y="211"/>
                      <a:pt x="376" y="211"/>
                    </a:cubicBezTo>
                    <a:cubicBezTo>
                      <a:pt x="376" y="211"/>
                      <a:pt x="373" y="242"/>
                      <a:pt x="370" y="291"/>
                    </a:cubicBezTo>
                    <a:cubicBezTo>
                      <a:pt x="368" y="341"/>
                      <a:pt x="360" y="347"/>
                      <a:pt x="357" y="343"/>
                    </a:cubicBezTo>
                    <a:cubicBezTo>
                      <a:pt x="354" y="338"/>
                      <a:pt x="350" y="313"/>
                      <a:pt x="350" y="305"/>
                    </a:cubicBezTo>
                    <a:cubicBezTo>
                      <a:pt x="350" y="298"/>
                      <a:pt x="345" y="264"/>
                      <a:pt x="347" y="230"/>
                    </a:cubicBezTo>
                    <a:cubicBezTo>
                      <a:pt x="350" y="195"/>
                      <a:pt x="356" y="210"/>
                      <a:pt x="334" y="201"/>
                    </a:cubicBezTo>
                    <a:cubicBezTo>
                      <a:pt x="311" y="192"/>
                      <a:pt x="323" y="182"/>
                      <a:pt x="331" y="182"/>
                    </a:cubicBezTo>
                    <a:cubicBezTo>
                      <a:pt x="338" y="182"/>
                      <a:pt x="350" y="189"/>
                      <a:pt x="352" y="181"/>
                    </a:cubicBezTo>
                    <a:cubicBezTo>
                      <a:pt x="356" y="160"/>
                      <a:pt x="359" y="141"/>
                      <a:pt x="347" y="136"/>
                    </a:cubicBezTo>
                    <a:cubicBezTo>
                      <a:pt x="322" y="127"/>
                      <a:pt x="332" y="121"/>
                      <a:pt x="341" y="118"/>
                    </a:cubicBezTo>
                    <a:cubicBezTo>
                      <a:pt x="350" y="115"/>
                      <a:pt x="352" y="94"/>
                      <a:pt x="339" y="99"/>
                    </a:cubicBezTo>
                    <a:cubicBezTo>
                      <a:pt x="313" y="107"/>
                      <a:pt x="316" y="85"/>
                      <a:pt x="321" y="82"/>
                    </a:cubicBezTo>
                    <a:cubicBezTo>
                      <a:pt x="325" y="79"/>
                      <a:pt x="334" y="83"/>
                      <a:pt x="331" y="62"/>
                    </a:cubicBezTo>
                    <a:cubicBezTo>
                      <a:pt x="328" y="41"/>
                      <a:pt x="347" y="34"/>
                      <a:pt x="351" y="53"/>
                    </a:cubicBezTo>
                    <a:cubicBezTo>
                      <a:pt x="354" y="73"/>
                      <a:pt x="363" y="112"/>
                      <a:pt x="369" y="103"/>
                    </a:cubicBezTo>
                    <a:cubicBezTo>
                      <a:pt x="375" y="94"/>
                      <a:pt x="385" y="57"/>
                      <a:pt x="395" y="41"/>
                    </a:cubicBezTo>
                    <a:cubicBezTo>
                      <a:pt x="406" y="24"/>
                      <a:pt x="418" y="38"/>
                      <a:pt x="415" y="47"/>
                    </a:cubicBezTo>
                    <a:cubicBezTo>
                      <a:pt x="401" y="88"/>
                      <a:pt x="426" y="90"/>
                      <a:pt x="426" y="90"/>
                    </a:cubicBezTo>
                    <a:cubicBezTo>
                      <a:pt x="426" y="90"/>
                      <a:pt x="423" y="96"/>
                      <a:pt x="409" y="95"/>
                    </a:cubicBezTo>
                    <a:cubicBezTo>
                      <a:pt x="382" y="92"/>
                      <a:pt x="393" y="110"/>
                      <a:pt x="405" y="115"/>
                    </a:cubicBezTo>
                    <a:cubicBezTo>
                      <a:pt x="431" y="124"/>
                      <a:pt x="414" y="130"/>
                      <a:pt x="401" y="130"/>
                    </a:cubicBezTo>
                    <a:cubicBezTo>
                      <a:pt x="387" y="130"/>
                      <a:pt x="381" y="134"/>
                      <a:pt x="378" y="148"/>
                    </a:cubicBezTo>
                    <a:cubicBezTo>
                      <a:pt x="369" y="191"/>
                      <a:pt x="401" y="181"/>
                      <a:pt x="401" y="181"/>
                    </a:cubicBezTo>
                    <a:cubicBezTo>
                      <a:pt x="452" y="195"/>
                      <a:pt x="528" y="188"/>
                      <a:pt x="528" y="188"/>
                    </a:cubicBezTo>
                    <a:cubicBezTo>
                      <a:pt x="543" y="192"/>
                      <a:pt x="552" y="189"/>
                      <a:pt x="558" y="181"/>
                    </a:cubicBezTo>
                    <a:lnTo>
                      <a:pt x="558" y="103"/>
                    </a:lnTo>
                    <a:cubicBezTo>
                      <a:pt x="556" y="93"/>
                      <a:pt x="555" y="84"/>
                      <a:pt x="554" y="76"/>
                    </a:cubicBezTo>
                    <a:close/>
                    <a:moveTo>
                      <a:pt x="231" y="77"/>
                    </a:moveTo>
                    <a:cubicBezTo>
                      <a:pt x="233" y="65"/>
                      <a:pt x="249" y="69"/>
                      <a:pt x="249" y="69"/>
                    </a:cubicBezTo>
                    <a:cubicBezTo>
                      <a:pt x="249" y="69"/>
                      <a:pt x="278" y="79"/>
                      <a:pt x="290" y="78"/>
                    </a:cubicBezTo>
                    <a:cubicBezTo>
                      <a:pt x="301" y="76"/>
                      <a:pt x="318" y="93"/>
                      <a:pt x="293" y="93"/>
                    </a:cubicBezTo>
                    <a:cubicBezTo>
                      <a:pt x="267" y="93"/>
                      <a:pt x="228" y="104"/>
                      <a:pt x="231" y="77"/>
                    </a:cubicBezTo>
                    <a:close/>
                    <a:moveTo>
                      <a:pt x="171" y="195"/>
                    </a:moveTo>
                    <a:cubicBezTo>
                      <a:pt x="153" y="195"/>
                      <a:pt x="46" y="237"/>
                      <a:pt x="45" y="128"/>
                    </a:cubicBezTo>
                    <a:cubicBezTo>
                      <a:pt x="45" y="104"/>
                      <a:pt x="39" y="83"/>
                      <a:pt x="69" y="98"/>
                    </a:cubicBezTo>
                    <a:cubicBezTo>
                      <a:pt x="99" y="112"/>
                      <a:pt x="72" y="111"/>
                      <a:pt x="137" y="108"/>
                    </a:cubicBezTo>
                    <a:cubicBezTo>
                      <a:pt x="137" y="108"/>
                      <a:pt x="184" y="110"/>
                      <a:pt x="191" y="106"/>
                    </a:cubicBezTo>
                    <a:cubicBezTo>
                      <a:pt x="199" y="101"/>
                      <a:pt x="192" y="91"/>
                      <a:pt x="207" y="91"/>
                    </a:cubicBezTo>
                    <a:cubicBezTo>
                      <a:pt x="222" y="90"/>
                      <a:pt x="220" y="105"/>
                      <a:pt x="220" y="105"/>
                    </a:cubicBezTo>
                    <a:cubicBezTo>
                      <a:pt x="220" y="105"/>
                      <a:pt x="207" y="124"/>
                      <a:pt x="305" y="111"/>
                    </a:cubicBezTo>
                    <a:cubicBezTo>
                      <a:pt x="317" y="109"/>
                      <a:pt x="327" y="121"/>
                      <a:pt x="302" y="121"/>
                    </a:cubicBezTo>
                    <a:cubicBezTo>
                      <a:pt x="290" y="122"/>
                      <a:pt x="272" y="128"/>
                      <a:pt x="278" y="143"/>
                    </a:cubicBezTo>
                    <a:cubicBezTo>
                      <a:pt x="284" y="158"/>
                      <a:pt x="276" y="256"/>
                      <a:pt x="276" y="256"/>
                    </a:cubicBezTo>
                    <a:cubicBezTo>
                      <a:pt x="276" y="256"/>
                      <a:pt x="271" y="274"/>
                      <a:pt x="262" y="245"/>
                    </a:cubicBezTo>
                    <a:cubicBezTo>
                      <a:pt x="259" y="235"/>
                      <a:pt x="262" y="144"/>
                      <a:pt x="260" y="137"/>
                    </a:cubicBezTo>
                    <a:cubicBezTo>
                      <a:pt x="259" y="129"/>
                      <a:pt x="217" y="122"/>
                      <a:pt x="215" y="154"/>
                    </a:cubicBezTo>
                    <a:cubicBezTo>
                      <a:pt x="214" y="185"/>
                      <a:pt x="205" y="195"/>
                      <a:pt x="171" y="195"/>
                    </a:cubicBezTo>
                    <a:close/>
                    <a:moveTo>
                      <a:pt x="237" y="231"/>
                    </a:moveTo>
                    <a:cubicBezTo>
                      <a:pt x="230" y="240"/>
                      <a:pt x="219" y="247"/>
                      <a:pt x="223" y="225"/>
                    </a:cubicBezTo>
                    <a:cubicBezTo>
                      <a:pt x="228" y="202"/>
                      <a:pt x="232" y="170"/>
                      <a:pt x="232" y="155"/>
                    </a:cubicBezTo>
                    <a:cubicBezTo>
                      <a:pt x="232" y="155"/>
                      <a:pt x="244" y="135"/>
                      <a:pt x="247" y="158"/>
                    </a:cubicBezTo>
                    <a:cubicBezTo>
                      <a:pt x="250" y="181"/>
                      <a:pt x="244" y="221"/>
                      <a:pt x="237" y="231"/>
                    </a:cubicBezTo>
                    <a:close/>
                    <a:moveTo>
                      <a:pt x="326" y="292"/>
                    </a:moveTo>
                    <a:cubicBezTo>
                      <a:pt x="327" y="320"/>
                      <a:pt x="355" y="400"/>
                      <a:pt x="286" y="399"/>
                    </a:cubicBezTo>
                    <a:cubicBezTo>
                      <a:pt x="217" y="398"/>
                      <a:pt x="214" y="409"/>
                      <a:pt x="215" y="321"/>
                    </a:cubicBezTo>
                    <a:cubicBezTo>
                      <a:pt x="216" y="236"/>
                      <a:pt x="225" y="253"/>
                      <a:pt x="230" y="264"/>
                    </a:cubicBezTo>
                    <a:cubicBezTo>
                      <a:pt x="230" y="264"/>
                      <a:pt x="253" y="318"/>
                      <a:pt x="309" y="277"/>
                    </a:cubicBezTo>
                    <a:cubicBezTo>
                      <a:pt x="319" y="269"/>
                      <a:pt x="324" y="263"/>
                      <a:pt x="326" y="292"/>
                    </a:cubicBezTo>
                    <a:close/>
                    <a:moveTo>
                      <a:pt x="318" y="133"/>
                    </a:moveTo>
                    <a:cubicBezTo>
                      <a:pt x="338" y="148"/>
                      <a:pt x="316" y="165"/>
                      <a:pt x="316" y="165"/>
                    </a:cubicBezTo>
                    <a:cubicBezTo>
                      <a:pt x="316" y="165"/>
                      <a:pt x="302" y="189"/>
                      <a:pt x="313" y="213"/>
                    </a:cubicBezTo>
                    <a:cubicBezTo>
                      <a:pt x="324" y="237"/>
                      <a:pt x="324" y="265"/>
                      <a:pt x="301" y="239"/>
                    </a:cubicBezTo>
                    <a:cubicBezTo>
                      <a:pt x="279" y="214"/>
                      <a:pt x="293" y="156"/>
                      <a:pt x="299" y="144"/>
                    </a:cubicBezTo>
                    <a:cubicBezTo>
                      <a:pt x="299" y="144"/>
                      <a:pt x="299" y="118"/>
                      <a:pt x="318" y="133"/>
                    </a:cubicBezTo>
                    <a:close/>
                    <a:moveTo>
                      <a:pt x="507" y="179"/>
                    </a:moveTo>
                    <a:cubicBezTo>
                      <a:pt x="498" y="185"/>
                      <a:pt x="507" y="179"/>
                      <a:pt x="465" y="177"/>
                    </a:cubicBezTo>
                    <a:cubicBezTo>
                      <a:pt x="423" y="176"/>
                      <a:pt x="461" y="162"/>
                      <a:pt x="461" y="162"/>
                    </a:cubicBezTo>
                    <a:cubicBezTo>
                      <a:pt x="565" y="166"/>
                      <a:pt x="516" y="173"/>
                      <a:pt x="507" y="17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237"/>
              <p:cNvSpPr>
                <a:spLocks/>
              </p:cNvSpPr>
              <p:nvPr/>
            </p:nvSpPr>
            <p:spPr bwMode="auto">
              <a:xfrm>
                <a:off x="703" y="1268"/>
                <a:ext cx="237" cy="283"/>
              </a:xfrm>
              <a:custGeom>
                <a:avLst/>
                <a:gdLst>
                  <a:gd name="T0" fmla="*/ 3322029 w 47"/>
                  <a:gd name="T1" fmla="*/ 1265950 h 56"/>
                  <a:gd name="T2" fmla="*/ 2236387 w 47"/>
                  <a:gd name="T3" fmla="*/ 4713582 h 56"/>
                  <a:gd name="T4" fmla="*/ 3322029 w 47"/>
                  <a:gd name="T5" fmla="*/ 1265950 h 56"/>
                  <a:gd name="T6" fmla="*/ 0 60000 65536"/>
                  <a:gd name="T7" fmla="*/ 0 60000 65536"/>
                  <a:gd name="T8" fmla="*/ 0 60000 65536"/>
                  <a:gd name="T9" fmla="*/ 0 w 47"/>
                  <a:gd name="T10" fmla="*/ 0 h 56"/>
                  <a:gd name="T11" fmla="*/ 47 w 47"/>
                  <a:gd name="T12" fmla="*/ 56 h 56"/>
                </a:gdLst>
                <a:ahLst/>
                <a:cxnLst>
                  <a:cxn ang="T6">
                    <a:pos x="T0" y="T1"/>
                  </a:cxn>
                  <a:cxn ang="T7">
                    <a:pos x="T2" y="T3"/>
                  </a:cxn>
                  <a:cxn ang="T8">
                    <a:pos x="T4" y="T5"/>
                  </a:cxn>
                </a:cxnLst>
                <a:rect l="T9" t="T10" r="T11" b="T12"/>
                <a:pathLst>
                  <a:path w="47" h="56">
                    <a:moveTo>
                      <a:pt x="40" y="15"/>
                    </a:moveTo>
                    <a:cubicBezTo>
                      <a:pt x="37" y="0"/>
                      <a:pt x="0" y="23"/>
                      <a:pt x="27" y="56"/>
                    </a:cubicBezTo>
                    <a:cubicBezTo>
                      <a:pt x="27" y="56"/>
                      <a:pt x="47" y="49"/>
                      <a:pt x="40"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238"/>
              <p:cNvSpPr>
                <a:spLocks/>
              </p:cNvSpPr>
              <p:nvPr/>
            </p:nvSpPr>
            <p:spPr bwMode="auto">
              <a:xfrm>
                <a:off x="484" y="1385"/>
                <a:ext cx="209" cy="379"/>
              </a:xfrm>
              <a:custGeom>
                <a:avLst/>
                <a:gdLst>
                  <a:gd name="T0" fmla="*/ 1700261 w 41"/>
                  <a:gd name="T1" fmla="*/ 2264065 h 75"/>
                  <a:gd name="T2" fmla="*/ 1070274 w 41"/>
                  <a:gd name="T3" fmla="*/ 5812723 h 75"/>
                  <a:gd name="T4" fmla="*/ 3579349 w 41"/>
                  <a:gd name="T5" fmla="*/ 3779535 h 75"/>
                  <a:gd name="T6" fmla="*/ 3314689 w 41"/>
                  <a:gd name="T7" fmla="*/ 2013708 h 75"/>
                  <a:gd name="T8" fmla="*/ 1700261 w 41"/>
                  <a:gd name="T9" fmla="*/ 2264065 h 75"/>
                  <a:gd name="T10" fmla="*/ 0 60000 65536"/>
                  <a:gd name="T11" fmla="*/ 0 60000 65536"/>
                  <a:gd name="T12" fmla="*/ 0 60000 65536"/>
                  <a:gd name="T13" fmla="*/ 0 60000 65536"/>
                  <a:gd name="T14" fmla="*/ 0 60000 65536"/>
                  <a:gd name="T15" fmla="*/ 0 w 41"/>
                  <a:gd name="T16" fmla="*/ 0 h 75"/>
                  <a:gd name="T17" fmla="*/ 41 w 41"/>
                  <a:gd name="T18" fmla="*/ 75 h 75"/>
                </a:gdLst>
                <a:ahLst/>
                <a:cxnLst>
                  <a:cxn ang="T10">
                    <a:pos x="T0" y="T1"/>
                  </a:cxn>
                  <a:cxn ang="T11">
                    <a:pos x="T2" y="T3"/>
                  </a:cxn>
                  <a:cxn ang="T12">
                    <a:pos x="T4" y="T5"/>
                  </a:cxn>
                  <a:cxn ang="T13">
                    <a:pos x="T6" y="T7"/>
                  </a:cxn>
                  <a:cxn ang="T14">
                    <a:pos x="T8" y="T9"/>
                  </a:cxn>
                </a:cxnLst>
                <a:rect l="T15" t="T16" r="T17" b="T18"/>
                <a:pathLst>
                  <a:path w="41" h="75">
                    <a:moveTo>
                      <a:pt x="19" y="27"/>
                    </a:moveTo>
                    <a:cubicBezTo>
                      <a:pt x="0" y="54"/>
                      <a:pt x="6" y="63"/>
                      <a:pt x="12" y="69"/>
                    </a:cubicBezTo>
                    <a:cubicBezTo>
                      <a:pt x="18" y="75"/>
                      <a:pt x="30" y="74"/>
                      <a:pt x="40" y="45"/>
                    </a:cubicBezTo>
                    <a:cubicBezTo>
                      <a:pt x="40" y="45"/>
                      <a:pt x="32" y="31"/>
                      <a:pt x="37" y="24"/>
                    </a:cubicBezTo>
                    <a:cubicBezTo>
                      <a:pt x="41" y="16"/>
                      <a:pt x="38" y="0"/>
                      <a:pt x="19"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239"/>
              <p:cNvSpPr>
                <a:spLocks/>
              </p:cNvSpPr>
              <p:nvPr/>
            </p:nvSpPr>
            <p:spPr bwMode="auto">
              <a:xfrm>
                <a:off x="355" y="627"/>
                <a:ext cx="683" cy="319"/>
              </a:xfrm>
              <a:custGeom>
                <a:avLst/>
                <a:gdLst>
                  <a:gd name="T0" fmla="*/ 9509642 w 135"/>
                  <a:gd name="T1" fmla="*/ 335846 h 63"/>
                  <a:gd name="T2" fmla="*/ 2028313 w 135"/>
                  <a:gd name="T3" fmla="*/ 335846 h 63"/>
                  <a:gd name="T4" fmla="*/ 168984 w 135"/>
                  <a:gd name="T5" fmla="*/ 2140389 h 63"/>
                  <a:gd name="T6" fmla="*/ 5097796 w 135"/>
                  <a:gd name="T7" fmla="*/ 4956495 h 63"/>
                  <a:gd name="T8" fmla="*/ 8150826 w 135"/>
                  <a:gd name="T9" fmla="*/ 4600142 h 63"/>
                  <a:gd name="T10" fmla="*/ 9592270 w 135"/>
                  <a:gd name="T11" fmla="*/ 4516660 h 63"/>
                  <a:gd name="T12" fmla="*/ 9509642 w 135"/>
                  <a:gd name="T13" fmla="*/ 335846 h 63"/>
                  <a:gd name="T14" fmla="*/ 0 60000 65536"/>
                  <a:gd name="T15" fmla="*/ 0 60000 65536"/>
                  <a:gd name="T16" fmla="*/ 0 60000 65536"/>
                  <a:gd name="T17" fmla="*/ 0 60000 65536"/>
                  <a:gd name="T18" fmla="*/ 0 60000 65536"/>
                  <a:gd name="T19" fmla="*/ 0 60000 65536"/>
                  <a:gd name="T20" fmla="*/ 0 60000 65536"/>
                  <a:gd name="T21" fmla="*/ 0 w 135"/>
                  <a:gd name="T22" fmla="*/ 0 h 63"/>
                  <a:gd name="T23" fmla="*/ 135 w 135"/>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63">
                    <a:moveTo>
                      <a:pt x="112" y="4"/>
                    </a:moveTo>
                    <a:cubicBezTo>
                      <a:pt x="105" y="9"/>
                      <a:pt x="24" y="4"/>
                      <a:pt x="24" y="4"/>
                    </a:cubicBezTo>
                    <a:cubicBezTo>
                      <a:pt x="15" y="4"/>
                      <a:pt x="3" y="1"/>
                      <a:pt x="2" y="25"/>
                    </a:cubicBezTo>
                    <a:cubicBezTo>
                      <a:pt x="0" y="63"/>
                      <a:pt x="48" y="58"/>
                      <a:pt x="60" y="58"/>
                    </a:cubicBezTo>
                    <a:cubicBezTo>
                      <a:pt x="72" y="58"/>
                      <a:pt x="84" y="48"/>
                      <a:pt x="96" y="54"/>
                    </a:cubicBezTo>
                    <a:cubicBezTo>
                      <a:pt x="96" y="54"/>
                      <a:pt x="107" y="63"/>
                      <a:pt x="113" y="53"/>
                    </a:cubicBezTo>
                    <a:cubicBezTo>
                      <a:pt x="135" y="13"/>
                      <a:pt x="120" y="0"/>
                      <a:pt x="112"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 name="Freeform 240"/>
              <p:cNvSpPr>
                <a:spLocks/>
              </p:cNvSpPr>
              <p:nvPr/>
            </p:nvSpPr>
            <p:spPr bwMode="auto">
              <a:xfrm>
                <a:off x="1128" y="1526"/>
                <a:ext cx="490" cy="517"/>
              </a:xfrm>
              <a:custGeom>
                <a:avLst/>
                <a:gdLst>
                  <a:gd name="T0" fmla="*/ 5615006 w 97"/>
                  <a:gd name="T1" fmla="*/ 425030 h 102"/>
                  <a:gd name="T2" fmla="*/ 2608538 w 97"/>
                  <a:gd name="T3" fmla="*/ 425030 h 102"/>
                  <a:gd name="T4" fmla="*/ 1013199 w 97"/>
                  <a:gd name="T5" fmla="*/ 4901403 h 102"/>
                  <a:gd name="T6" fmla="*/ 6631574 w 97"/>
                  <a:gd name="T7" fmla="*/ 5325794 h 102"/>
                  <a:gd name="T8" fmla="*/ 5615006 w 97"/>
                  <a:gd name="T9" fmla="*/ 425030 h 102"/>
                  <a:gd name="T10" fmla="*/ 0 60000 65536"/>
                  <a:gd name="T11" fmla="*/ 0 60000 65536"/>
                  <a:gd name="T12" fmla="*/ 0 60000 65536"/>
                  <a:gd name="T13" fmla="*/ 0 60000 65536"/>
                  <a:gd name="T14" fmla="*/ 0 60000 65536"/>
                  <a:gd name="T15" fmla="*/ 0 w 97"/>
                  <a:gd name="T16" fmla="*/ 0 h 102"/>
                  <a:gd name="T17" fmla="*/ 97 w 97"/>
                  <a:gd name="T18" fmla="*/ 102 h 102"/>
                </a:gdLst>
                <a:ahLst/>
                <a:cxnLst>
                  <a:cxn ang="T10">
                    <a:pos x="T0" y="T1"/>
                  </a:cxn>
                  <a:cxn ang="T11">
                    <a:pos x="T2" y="T3"/>
                  </a:cxn>
                  <a:cxn ang="T12">
                    <a:pos x="T4" y="T5"/>
                  </a:cxn>
                  <a:cxn ang="T13">
                    <a:pos x="T6" y="T7"/>
                  </a:cxn>
                  <a:cxn ang="T14">
                    <a:pos x="T8" y="T9"/>
                  </a:cxn>
                </a:cxnLst>
                <a:rect l="T15" t="T16" r="T17" b="T18"/>
                <a:pathLst>
                  <a:path w="97" h="102">
                    <a:moveTo>
                      <a:pt x="67" y="5"/>
                    </a:moveTo>
                    <a:cubicBezTo>
                      <a:pt x="55" y="10"/>
                      <a:pt x="31" y="5"/>
                      <a:pt x="31" y="5"/>
                    </a:cubicBezTo>
                    <a:cubicBezTo>
                      <a:pt x="0" y="6"/>
                      <a:pt x="16" y="39"/>
                      <a:pt x="12" y="57"/>
                    </a:cubicBezTo>
                    <a:cubicBezTo>
                      <a:pt x="8" y="76"/>
                      <a:pt x="63" y="102"/>
                      <a:pt x="79" y="62"/>
                    </a:cubicBezTo>
                    <a:cubicBezTo>
                      <a:pt x="97" y="20"/>
                      <a:pt x="79" y="0"/>
                      <a:pt x="67"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241"/>
              <p:cNvSpPr>
                <a:spLocks/>
              </p:cNvSpPr>
              <p:nvPr/>
            </p:nvSpPr>
            <p:spPr bwMode="auto">
              <a:xfrm>
                <a:off x="2255" y="1006"/>
                <a:ext cx="500" cy="96"/>
              </a:xfrm>
              <a:custGeom>
                <a:avLst/>
                <a:gdLst>
                  <a:gd name="T0" fmla="*/ 1261606 w 99"/>
                  <a:gd name="T1" fmla="*/ 0 h 19"/>
                  <a:gd name="T2" fmla="*/ 3352056 w 99"/>
                  <a:gd name="T3" fmla="*/ 1264355 h 19"/>
                  <a:gd name="T4" fmla="*/ 1261606 w 99"/>
                  <a:gd name="T5" fmla="*/ 0 h 19"/>
                  <a:gd name="T6" fmla="*/ 0 60000 65536"/>
                  <a:gd name="T7" fmla="*/ 0 60000 65536"/>
                  <a:gd name="T8" fmla="*/ 0 60000 65536"/>
                  <a:gd name="T9" fmla="*/ 0 w 99"/>
                  <a:gd name="T10" fmla="*/ 0 h 19"/>
                  <a:gd name="T11" fmla="*/ 99 w 99"/>
                  <a:gd name="T12" fmla="*/ 19 h 19"/>
                </a:gdLst>
                <a:ahLst/>
                <a:cxnLst>
                  <a:cxn ang="T6">
                    <a:pos x="T0" y="T1"/>
                  </a:cxn>
                  <a:cxn ang="T7">
                    <a:pos x="T2" y="T3"/>
                  </a:cxn>
                  <a:cxn ang="T8">
                    <a:pos x="T4" y="T5"/>
                  </a:cxn>
                </a:cxnLst>
                <a:rect l="T9" t="T10" r="T11" b="T12"/>
                <a:pathLst>
                  <a:path w="99" h="19">
                    <a:moveTo>
                      <a:pt x="15" y="0"/>
                    </a:moveTo>
                    <a:cubicBezTo>
                      <a:pt x="0" y="0"/>
                      <a:pt x="19" y="19"/>
                      <a:pt x="40" y="15"/>
                    </a:cubicBezTo>
                    <a:cubicBezTo>
                      <a:pt x="99" y="1"/>
                      <a:pt x="15" y="0"/>
                      <a:pt x="1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242"/>
              <p:cNvSpPr>
                <a:spLocks/>
              </p:cNvSpPr>
              <p:nvPr/>
            </p:nvSpPr>
            <p:spPr bwMode="auto">
              <a:xfrm>
                <a:off x="2421" y="985"/>
                <a:ext cx="385" cy="237"/>
              </a:xfrm>
              <a:custGeom>
                <a:avLst/>
                <a:gdLst>
                  <a:gd name="T0" fmla="*/ 1791273 w 76"/>
                  <a:gd name="T1" fmla="*/ 3074293 h 47"/>
                  <a:gd name="T2" fmla="*/ 5998032 w 76"/>
                  <a:gd name="T3" fmla="*/ 1414623 h 47"/>
                  <a:gd name="T4" fmla="*/ 4106673 w 76"/>
                  <a:gd name="T5" fmla="*/ 247584 h 47"/>
                  <a:gd name="T6" fmla="*/ 1621367 w 76"/>
                  <a:gd name="T7" fmla="*/ 2647598 h 47"/>
                  <a:gd name="T8" fmla="*/ 1791273 w 76"/>
                  <a:gd name="T9" fmla="*/ 3074293 h 47"/>
                  <a:gd name="T10" fmla="*/ 0 60000 65536"/>
                  <a:gd name="T11" fmla="*/ 0 60000 65536"/>
                  <a:gd name="T12" fmla="*/ 0 60000 65536"/>
                  <a:gd name="T13" fmla="*/ 0 60000 65536"/>
                  <a:gd name="T14" fmla="*/ 0 60000 65536"/>
                  <a:gd name="T15" fmla="*/ 0 w 76"/>
                  <a:gd name="T16" fmla="*/ 0 h 47"/>
                  <a:gd name="T17" fmla="*/ 76 w 76"/>
                  <a:gd name="T18" fmla="*/ 47 h 47"/>
                </a:gdLst>
                <a:ahLst/>
                <a:cxnLst>
                  <a:cxn ang="T10">
                    <a:pos x="T0" y="T1"/>
                  </a:cxn>
                  <a:cxn ang="T11">
                    <a:pos x="T2" y="T3"/>
                  </a:cxn>
                  <a:cxn ang="T12">
                    <a:pos x="T4" y="T5"/>
                  </a:cxn>
                  <a:cxn ang="T13">
                    <a:pos x="T6" y="T7"/>
                  </a:cxn>
                  <a:cxn ang="T14">
                    <a:pos x="T8" y="T9"/>
                  </a:cxn>
                </a:cxnLst>
                <a:rect l="T15" t="T16" r="T17" b="T18"/>
                <a:pathLst>
                  <a:path w="76" h="47">
                    <a:moveTo>
                      <a:pt x="21" y="37"/>
                    </a:moveTo>
                    <a:cubicBezTo>
                      <a:pt x="21" y="37"/>
                      <a:pt x="50" y="47"/>
                      <a:pt x="70" y="17"/>
                    </a:cubicBezTo>
                    <a:cubicBezTo>
                      <a:pt x="76" y="7"/>
                      <a:pt x="65" y="0"/>
                      <a:pt x="48" y="3"/>
                    </a:cubicBezTo>
                    <a:cubicBezTo>
                      <a:pt x="39" y="5"/>
                      <a:pt x="39" y="32"/>
                      <a:pt x="19" y="32"/>
                    </a:cubicBezTo>
                    <a:cubicBezTo>
                      <a:pt x="0" y="32"/>
                      <a:pt x="21" y="37"/>
                      <a:pt x="21"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243"/>
              <p:cNvSpPr>
                <a:spLocks/>
              </p:cNvSpPr>
              <p:nvPr/>
            </p:nvSpPr>
            <p:spPr bwMode="auto">
              <a:xfrm>
                <a:off x="2407" y="1183"/>
                <a:ext cx="415" cy="187"/>
              </a:xfrm>
              <a:custGeom>
                <a:avLst/>
                <a:gdLst>
                  <a:gd name="T0" fmla="*/ 6115653 w 82"/>
                  <a:gd name="T1" fmla="*/ 501165 h 37"/>
                  <a:gd name="T2" fmla="*/ 2031815 w 82"/>
                  <a:gd name="T3" fmla="*/ 1434800 h 37"/>
                  <a:gd name="T4" fmla="*/ 1444600 w 82"/>
                  <a:gd name="T5" fmla="*/ 2183174 h 37"/>
                  <a:gd name="T6" fmla="*/ 6467967 w 82"/>
                  <a:gd name="T7" fmla="*/ 1932594 h 37"/>
                  <a:gd name="T8" fmla="*/ 6972501 w 82"/>
                  <a:gd name="T9" fmla="*/ 1682009 h 37"/>
                  <a:gd name="T10" fmla="*/ 6972501 w 82"/>
                  <a:gd name="T11" fmla="*/ 0 h 37"/>
                  <a:gd name="T12" fmla="*/ 6115653 w 82"/>
                  <a:gd name="T13" fmla="*/ 501165 h 37"/>
                  <a:gd name="T14" fmla="*/ 0 60000 65536"/>
                  <a:gd name="T15" fmla="*/ 0 60000 65536"/>
                  <a:gd name="T16" fmla="*/ 0 60000 65536"/>
                  <a:gd name="T17" fmla="*/ 0 60000 65536"/>
                  <a:gd name="T18" fmla="*/ 0 60000 65536"/>
                  <a:gd name="T19" fmla="*/ 0 60000 65536"/>
                  <a:gd name="T20" fmla="*/ 0 60000 65536"/>
                  <a:gd name="T21" fmla="*/ 0 w 82"/>
                  <a:gd name="T22" fmla="*/ 0 h 37"/>
                  <a:gd name="T23" fmla="*/ 82 w 82"/>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7">
                    <a:moveTo>
                      <a:pt x="72" y="6"/>
                    </a:moveTo>
                    <a:cubicBezTo>
                      <a:pt x="57" y="23"/>
                      <a:pt x="24" y="17"/>
                      <a:pt x="24" y="17"/>
                    </a:cubicBezTo>
                    <a:cubicBezTo>
                      <a:pt x="24" y="17"/>
                      <a:pt x="0" y="16"/>
                      <a:pt x="17" y="26"/>
                    </a:cubicBezTo>
                    <a:cubicBezTo>
                      <a:pt x="33" y="37"/>
                      <a:pt x="53" y="32"/>
                      <a:pt x="76" y="23"/>
                    </a:cubicBezTo>
                    <a:cubicBezTo>
                      <a:pt x="78" y="22"/>
                      <a:pt x="80" y="21"/>
                      <a:pt x="82" y="20"/>
                    </a:cubicBezTo>
                    <a:lnTo>
                      <a:pt x="82" y="0"/>
                    </a:lnTo>
                    <a:cubicBezTo>
                      <a:pt x="79" y="1"/>
                      <a:pt x="75" y="2"/>
                      <a:pt x="7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244"/>
              <p:cNvSpPr>
                <a:spLocks/>
              </p:cNvSpPr>
              <p:nvPr/>
            </p:nvSpPr>
            <p:spPr bwMode="auto">
              <a:xfrm>
                <a:off x="2083" y="1360"/>
                <a:ext cx="699" cy="167"/>
              </a:xfrm>
              <a:custGeom>
                <a:avLst/>
                <a:gdLst>
                  <a:gd name="T0" fmla="*/ 1790407 w 138"/>
                  <a:gd name="T1" fmla="*/ 83333 h 33"/>
                  <a:gd name="T2" fmla="*/ 693828 w 138"/>
                  <a:gd name="T3" fmla="*/ 1191672 h 33"/>
                  <a:gd name="T4" fmla="*/ 4881006 w 138"/>
                  <a:gd name="T5" fmla="*/ 1865208 h 33"/>
                  <a:gd name="T6" fmla="*/ 10015910 w 138"/>
                  <a:gd name="T7" fmla="*/ 1948541 h 33"/>
                  <a:gd name="T8" fmla="*/ 9746132 w 138"/>
                  <a:gd name="T9" fmla="*/ 670282 h 33"/>
                  <a:gd name="T10" fmla="*/ 7008361 w 138"/>
                  <a:gd name="T11" fmla="*/ 252458 h 33"/>
                  <a:gd name="T12" fmla="*/ 1790407 w 138"/>
                  <a:gd name="T13" fmla="*/ 83333 h 33"/>
                  <a:gd name="T14" fmla="*/ 0 60000 65536"/>
                  <a:gd name="T15" fmla="*/ 0 60000 65536"/>
                  <a:gd name="T16" fmla="*/ 0 60000 65536"/>
                  <a:gd name="T17" fmla="*/ 0 60000 65536"/>
                  <a:gd name="T18" fmla="*/ 0 60000 65536"/>
                  <a:gd name="T19" fmla="*/ 0 60000 65536"/>
                  <a:gd name="T20" fmla="*/ 0 60000 65536"/>
                  <a:gd name="T21" fmla="*/ 0 w 138"/>
                  <a:gd name="T22" fmla="*/ 0 h 33"/>
                  <a:gd name="T23" fmla="*/ 138 w 138"/>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33">
                    <a:moveTo>
                      <a:pt x="21" y="1"/>
                    </a:moveTo>
                    <a:cubicBezTo>
                      <a:pt x="21" y="1"/>
                      <a:pt x="0" y="8"/>
                      <a:pt x="8" y="14"/>
                    </a:cubicBezTo>
                    <a:cubicBezTo>
                      <a:pt x="15" y="20"/>
                      <a:pt x="48" y="22"/>
                      <a:pt x="57" y="22"/>
                    </a:cubicBezTo>
                    <a:cubicBezTo>
                      <a:pt x="66" y="22"/>
                      <a:pt x="96" y="33"/>
                      <a:pt x="117" y="23"/>
                    </a:cubicBezTo>
                    <a:cubicBezTo>
                      <a:pt x="138" y="12"/>
                      <a:pt x="123" y="9"/>
                      <a:pt x="114" y="8"/>
                    </a:cubicBezTo>
                    <a:cubicBezTo>
                      <a:pt x="105" y="6"/>
                      <a:pt x="102" y="0"/>
                      <a:pt x="82" y="3"/>
                    </a:cubicBezTo>
                    <a:cubicBezTo>
                      <a:pt x="37" y="11"/>
                      <a:pt x="21" y="1"/>
                      <a:pt x="21"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245"/>
              <p:cNvSpPr>
                <a:spLocks/>
              </p:cNvSpPr>
              <p:nvPr/>
            </p:nvSpPr>
            <p:spPr bwMode="auto">
              <a:xfrm>
                <a:off x="2160" y="1522"/>
                <a:ext cx="565" cy="146"/>
              </a:xfrm>
              <a:custGeom>
                <a:avLst/>
                <a:gdLst>
                  <a:gd name="T0" fmla="*/ 8141231 w 112"/>
                  <a:gd name="T1" fmla="*/ 1562381 h 29"/>
                  <a:gd name="T2" fmla="*/ 8569375 w 112"/>
                  <a:gd name="T3" fmla="*/ 326406 h 29"/>
                  <a:gd name="T4" fmla="*/ 6148542 w 112"/>
                  <a:gd name="T5" fmla="*/ 815254 h 29"/>
                  <a:gd name="T6" fmla="*/ 2999171 w 112"/>
                  <a:gd name="T7" fmla="*/ 488214 h 29"/>
                  <a:gd name="T8" fmla="*/ 163174 w 112"/>
                  <a:gd name="T9" fmla="*/ 326406 h 29"/>
                  <a:gd name="T10" fmla="*/ 8141231 w 112"/>
                  <a:gd name="T11" fmla="*/ 1562381 h 29"/>
                  <a:gd name="T12" fmla="*/ 0 60000 65536"/>
                  <a:gd name="T13" fmla="*/ 0 60000 65536"/>
                  <a:gd name="T14" fmla="*/ 0 60000 65536"/>
                  <a:gd name="T15" fmla="*/ 0 60000 65536"/>
                  <a:gd name="T16" fmla="*/ 0 60000 65536"/>
                  <a:gd name="T17" fmla="*/ 0 60000 65536"/>
                  <a:gd name="T18" fmla="*/ 0 w 112"/>
                  <a:gd name="T19" fmla="*/ 0 h 29"/>
                  <a:gd name="T20" fmla="*/ 112 w 11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112" h="29">
                    <a:moveTo>
                      <a:pt x="98" y="19"/>
                    </a:moveTo>
                    <a:cubicBezTo>
                      <a:pt x="112" y="13"/>
                      <a:pt x="111" y="0"/>
                      <a:pt x="103" y="4"/>
                    </a:cubicBezTo>
                    <a:cubicBezTo>
                      <a:pt x="96" y="9"/>
                      <a:pt x="83" y="10"/>
                      <a:pt x="74" y="10"/>
                    </a:cubicBezTo>
                    <a:cubicBezTo>
                      <a:pt x="65" y="11"/>
                      <a:pt x="45" y="3"/>
                      <a:pt x="36" y="6"/>
                    </a:cubicBezTo>
                    <a:cubicBezTo>
                      <a:pt x="27" y="9"/>
                      <a:pt x="2" y="4"/>
                      <a:pt x="2" y="4"/>
                    </a:cubicBezTo>
                    <a:cubicBezTo>
                      <a:pt x="0" y="29"/>
                      <a:pt x="83" y="25"/>
                      <a:pt x="98"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246"/>
              <p:cNvSpPr>
                <a:spLocks/>
              </p:cNvSpPr>
              <p:nvPr/>
            </p:nvSpPr>
            <p:spPr bwMode="auto">
              <a:xfrm>
                <a:off x="2123" y="1639"/>
                <a:ext cx="581" cy="479"/>
              </a:xfrm>
              <a:custGeom>
                <a:avLst/>
                <a:gdLst>
                  <a:gd name="T0" fmla="*/ 250163 w 115"/>
                  <a:gd name="T1" fmla="*/ 4386606 h 95"/>
                  <a:gd name="T2" fmla="*/ 2179331 w 115"/>
                  <a:gd name="T3" fmla="*/ 4468011 h 95"/>
                  <a:gd name="T4" fmla="*/ 4206738 w 115"/>
                  <a:gd name="T5" fmla="*/ 6373987 h 95"/>
                  <a:gd name="T6" fmla="*/ 4957259 w 115"/>
                  <a:gd name="T7" fmla="*/ 6967352 h 95"/>
                  <a:gd name="T8" fmla="*/ 6800378 w 115"/>
                  <a:gd name="T9" fmla="*/ 4305076 h 95"/>
                  <a:gd name="T10" fmla="*/ 9328142 w 115"/>
                  <a:gd name="T11" fmla="*/ 4305076 h 95"/>
                  <a:gd name="T12" fmla="*/ 6635465 w 115"/>
                  <a:gd name="T13" fmla="*/ 2235659 h 95"/>
                  <a:gd name="T14" fmla="*/ 3110234 w 115"/>
                  <a:gd name="T15" fmla="*/ 1329538 h 95"/>
                  <a:gd name="T16" fmla="*/ 1013704 w 115"/>
                  <a:gd name="T17" fmla="*/ 3402287 h 95"/>
                  <a:gd name="T18" fmla="*/ 250163 w 115"/>
                  <a:gd name="T19" fmla="*/ 4386606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95"/>
                  <a:gd name="T32" fmla="*/ 115 w 115"/>
                  <a:gd name="T33" fmla="*/ 95 h 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95">
                    <a:moveTo>
                      <a:pt x="3" y="53"/>
                    </a:moveTo>
                    <a:cubicBezTo>
                      <a:pt x="5" y="60"/>
                      <a:pt x="14" y="68"/>
                      <a:pt x="26" y="54"/>
                    </a:cubicBezTo>
                    <a:cubicBezTo>
                      <a:pt x="48" y="29"/>
                      <a:pt x="48" y="72"/>
                      <a:pt x="50" y="77"/>
                    </a:cubicBezTo>
                    <a:cubicBezTo>
                      <a:pt x="51" y="81"/>
                      <a:pt x="54" y="95"/>
                      <a:pt x="59" y="84"/>
                    </a:cubicBezTo>
                    <a:cubicBezTo>
                      <a:pt x="63" y="74"/>
                      <a:pt x="70" y="39"/>
                      <a:pt x="81" y="52"/>
                    </a:cubicBezTo>
                    <a:cubicBezTo>
                      <a:pt x="100" y="76"/>
                      <a:pt x="115" y="54"/>
                      <a:pt x="111" y="52"/>
                    </a:cubicBezTo>
                    <a:cubicBezTo>
                      <a:pt x="106" y="51"/>
                      <a:pt x="79" y="37"/>
                      <a:pt x="79" y="27"/>
                    </a:cubicBezTo>
                    <a:cubicBezTo>
                      <a:pt x="79" y="16"/>
                      <a:pt x="42" y="0"/>
                      <a:pt x="37" y="16"/>
                    </a:cubicBezTo>
                    <a:cubicBezTo>
                      <a:pt x="33" y="33"/>
                      <a:pt x="12" y="41"/>
                      <a:pt x="12" y="41"/>
                    </a:cubicBezTo>
                    <a:cubicBezTo>
                      <a:pt x="0" y="44"/>
                      <a:pt x="2" y="45"/>
                      <a:pt x="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247"/>
              <p:cNvSpPr>
                <a:spLocks/>
              </p:cNvSpPr>
              <p:nvPr/>
            </p:nvSpPr>
            <p:spPr bwMode="auto">
              <a:xfrm>
                <a:off x="2502" y="1445"/>
                <a:ext cx="330" cy="854"/>
              </a:xfrm>
              <a:custGeom>
                <a:avLst/>
                <a:gdLst>
                  <a:gd name="T0" fmla="*/ 4435312 w 65"/>
                  <a:gd name="T1" fmla="*/ 3363982 h 169"/>
                  <a:gd name="T2" fmla="*/ 1919295 w 65"/>
                  <a:gd name="T3" fmla="*/ 4128792 h 169"/>
                  <a:gd name="T4" fmla="*/ 1919295 w 65"/>
                  <a:gd name="T5" fmla="*/ 4962114 h 169"/>
                  <a:gd name="T6" fmla="*/ 4350923 w 65"/>
                  <a:gd name="T7" fmla="*/ 7574970 h 169"/>
                  <a:gd name="T8" fmla="*/ 2961720 w 65"/>
                  <a:gd name="T9" fmla="*/ 9924349 h 169"/>
                  <a:gd name="T10" fmla="*/ 0 w 65"/>
                  <a:gd name="T11" fmla="*/ 12454883 h 169"/>
                  <a:gd name="T12" fmla="*/ 1474262 w 65"/>
                  <a:gd name="T13" fmla="*/ 13038518 h 169"/>
                  <a:gd name="T14" fmla="*/ 4091162 w 65"/>
                  <a:gd name="T15" fmla="*/ 13970945 h 169"/>
                  <a:gd name="T16" fmla="*/ 5481006 w 65"/>
                  <a:gd name="T17" fmla="*/ 13637758 h 169"/>
                  <a:gd name="T18" fmla="*/ 5649681 w 65"/>
                  <a:gd name="T19" fmla="*/ 0 h 169"/>
                  <a:gd name="T20" fmla="*/ 4435312 w 65"/>
                  <a:gd name="T21" fmla="*/ 3363982 h 1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
                  <a:gd name="T34" fmla="*/ 0 h 169"/>
                  <a:gd name="T35" fmla="*/ 65 w 65"/>
                  <a:gd name="T36" fmla="*/ 169 h 1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 h="169">
                    <a:moveTo>
                      <a:pt x="51" y="40"/>
                    </a:moveTo>
                    <a:cubicBezTo>
                      <a:pt x="44" y="46"/>
                      <a:pt x="30" y="49"/>
                      <a:pt x="22" y="49"/>
                    </a:cubicBezTo>
                    <a:cubicBezTo>
                      <a:pt x="13" y="48"/>
                      <a:pt x="14" y="56"/>
                      <a:pt x="22" y="59"/>
                    </a:cubicBezTo>
                    <a:cubicBezTo>
                      <a:pt x="30" y="62"/>
                      <a:pt x="49" y="75"/>
                      <a:pt x="50" y="90"/>
                    </a:cubicBezTo>
                    <a:cubicBezTo>
                      <a:pt x="50" y="104"/>
                      <a:pt x="51" y="115"/>
                      <a:pt x="34" y="118"/>
                    </a:cubicBezTo>
                    <a:cubicBezTo>
                      <a:pt x="18" y="122"/>
                      <a:pt x="3" y="124"/>
                      <a:pt x="0" y="148"/>
                    </a:cubicBezTo>
                    <a:cubicBezTo>
                      <a:pt x="0" y="148"/>
                      <a:pt x="10" y="154"/>
                      <a:pt x="17" y="155"/>
                    </a:cubicBezTo>
                    <a:cubicBezTo>
                      <a:pt x="23" y="155"/>
                      <a:pt x="42" y="163"/>
                      <a:pt x="47" y="166"/>
                    </a:cubicBezTo>
                    <a:cubicBezTo>
                      <a:pt x="51" y="169"/>
                      <a:pt x="58" y="167"/>
                      <a:pt x="63" y="162"/>
                    </a:cubicBezTo>
                    <a:lnTo>
                      <a:pt x="65" y="0"/>
                    </a:lnTo>
                    <a:cubicBezTo>
                      <a:pt x="64" y="8"/>
                      <a:pt x="58" y="36"/>
                      <a:pt x="51" y="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034" name="Rectangle 248"/>
          <p:cNvSpPr>
            <a:spLocks noGrp="1" noRot="1" noChangeArrowheads="1"/>
          </p:cNvSpPr>
          <p:nvPr>
            <p:ph type="title"/>
          </p:nvPr>
        </p:nvSpPr>
        <p:spPr bwMode="auto">
          <a:xfrm>
            <a:off x="298450" y="171450"/>
            <a:ext cx="85407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p>
            <a:pPr lvl="0"/>
            <a:r>
              <a:rPr lang="zh-CN" altLang="zh-CN"/>
              <a:t>单击此处编辑母版标题样式</a:t>
            </a:r>
          </a:p>
        </p:txBody>
      </p:sp>
      <p:sp>
        <p:nvSpPr>
          <p:cNvPr id="1035" name="Rectangle 249"/>
          <p:cNvSpPr>
            <a:spLocks noGrp="1" noRot="1" noChangeArrowheads="1"/>
          </p:cNvSpPr>
          <p:nvPr>
            <p:ph type="body" idx="1"/>
          </p:nvPr>
        </p:nvSpPr>
        <p:spPr bwMode="auto">
          <a:xfrm>
            <a:off x="609600" y="1200169"/>
            <a:ext cx="8153400" cy="3374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274" name="Rectangle 250"/>
          <p:cNvSpPr>
            <a:spLocks noGrp="1" noChangeArrowheads="1"/>
          </p:cNvSpPr>
          <p:nvPr>
            <p:ph type="dt" sz="half" idx="2"/>
          </p:nvPr>
        </p:nvSpPr>
        <p:spPr bwMode="auto">
          <a:xfrm>
            <a:off x="298457"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lvl1pPr eaLnBrk="1" hangingPunct="1">
              <a:buFont typeface="Arial" panose="020B0604020202020204" pitchFamily="34" charset="0"/>
              <a:buNone/>
              <a:defRPr sz="1400">
                <a:latin typeface="Arial" panose="020B0604020202020204" pitchFamily="34" charset="0"/>
              </a:defRPr>
            </a:lvl1pPr>
          </a:lstStyle>
          <a:p>
            <a:pPr>
              <a:defRPr/>
            </a:pPr>
            <a:fld id="{9C621A18-287C-47D6-9FBC-B49A86ACE4FD}" type="datetime1">
              <a:rPr lang="zh-CN" altLang="en-US"/>
              <a:pPr>
                <a:defRPr/>
              </a:pPr>
              <a:t>2023/10/7</a:t>
            </a:fld>
            <a:endParaRPr lang="en-US" altLang="zh-CN"/>
          </a:p>
        </p:txBody>
      </p:sp>
      <p:sp>
        <p:nvSpPr>
          <p:cNvPr id="1275" name="Rectangle 251"/>
          <p:cNvSpPr>
            <a:spLocks noGrp="1" noChangeArrowheads="1"/>
          </p:cNvSpPr>
          <p:nvPr>
            <p:ph type="ftr" sz="quarter" idx="3"/>
          </p:nvPr>
        </p:nvSpPr>
        <p:spPr bwMode="auto">
          <a:xfrm>
            <a:off x="3121025" y="4683919"/>
            <a:ext cx="28956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lvl1pPr algn="ctr" eaLnBrk="1" hangingPunct="1">
              <a:buFont typeface="Arial" panose="020B0604020202020204" pitchFamily="34" charset="0"/>
              <a:buNone/>
              <a:defRPr sz="1400">
                <a:latin typeface="Arial" panose="020B0604020202020204" pitchFamily="34" charset="0"/>
              </a:defRPr>
            </a:lvl1pPr>
          </a:lstStyle>
          <a:p>
            <a:pPr>
              <a:defRPr/>
            </a:pPr>
            <a:endParaRPr lang="en-US" altLang="zh-CN"/>
          </a:p>
        </p:txBody>
      </p:sp>
      <p:sp>
        <p:nvSpPr>
          <p:cNvPr id="1276" name="Rectangle 252"/>
          <p:cNvSpPr>
            <a:spLocks noGrp="1" noChangeArrowheads="1"/>
          </p:cNvSpPr>
          <p:nvPr>
            <p:ph type="sldNum" sz="quarter" idx="4"/>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t" anchorCtr="0" compatLnSpc="1">
            <a:prstTxWarp prst="textNoShape">
              <a:avLst/>
            </a:prstTxWarp>
          </a:bodyPr>
          <a:lstStyle>
            <a:lvl1pPr algn="r" eaLnBrk="1" hangingPunct="1">
              <a:buFont typeface="Arial" charset="0"/>
              <a:buNone/>
              <a:defRPr sz="1400"/>
            </a:lvl1pPr>
          </a:lstStyle>
          <a:p>
            <a:pPr>
              <a:defRPr/>
            </a:pPr>
            <a:fld id="{78057C81-37D6-4020-A184-F12B5FE67A7B}"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6986"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3995"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0988"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7989"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740" indent="-342740" algn="l" rtl="0" eaLnBrk="0" fontAlgn="base" hangingPunct="0">
        <a:spcBef>
          <a:spcPct val="20000"/>
        </a:spcBef>
        <a:spcAft>
          <a:spcPct val="0"/>
        </a:spcAft>
        <a:buClr>
          <a:schemeClr val="hlink"/>
        </a:buClr>
        <a:buFont typeface="Wingdings" pitchFamily="2" charset="2"/>
        <a:buChar char="§"/>
        <a:defRPr sz="3200" kern="1200">
          <a:solidFill>
            <a:schemeClr val="tx1"/>
          </a:solidFill>
          <a:latin typeface="+mn-lt"/>
          <a:ea typeface="+mn-ea"/>
          <a:cs typeface="+mn-cs"/>
        </a:defRPr>
      </a:lvl1pPr>
      <a:lvl2pPr marL="742625" indent="-285624" algn="l" rtl="0" eaLnBrk="0" fontAlgn="base" hangingPunct="0">
        <a:spcBef>
          <a:spcPct val="20000"/>
        </a:spcBef>
        <a:spcAft>
          <a:spcPct val="0"/>
        </a:spcAft>
        <a:buClr>
          <a:schemeClr val="tx2"/>
        </a:buClr>
        <a:buSzPct val="85000"/>
        <a:buFont typeface="Wingdings" pitchFamily="2" charset="2"/>
        <a:buChar char="Ø"/>
        <a:defRPr sz="2800" kern="1200">
          <a:solidFill>
            <a:schemeClr val="tx1"/>
          </a:solidFill>
          <a:latin typeface="+mn-lt"/>
          <a:ea typeface="+mn-ea"/>
          <a:cs typeface="+mn-cs"/>
        </a:defRPr>
      </a:lvl2pPr>
      <a:lvl3pPr marL="1142488" indent="-228492" algn="l" rtl="0" eaLnBrk="0" fontAlgn="base" hangingPunct="0">
        <a:spcBef>
          <a:spcPct val="20000"/>
        </a:spcBef>
        <a:spcAft>
          <a:spcPct val="0"/>
        </a:spcAft>
        <a:buClr>
          <a:schemeClr val="hlink"/>
        </a:buClr>
        <a:buSzPct val="95000"/>
        <a:buFont typeface="Wingdings" pitchFamily="2" charset="2"/>
        <a:buChar char="¡"/>
        <a:defRPr sz="2400" kern="1200">
          <a:solidFill>
            <a:schemeClr val="tx1"/>
          </a:solidFill>
          <a:latin typeface="+mn-lt"/>
          <a:ea typeface="+mn-ea"/>
          <a:cs typeface="+mn-cs"/>
        </a:defRPr>
      </a:lvl3pPr>
      <a:lvl4pPr marL="1599480" indent="-228492" algn="l" rtl="0" eaLnBrk="0" fontAlgn="base" hangingPunct="0">
        <a:spcBef>
          <a:spcPct val="20000"/>
        </a:spcBef>
        <a:spcAft>
          <a:spcPct val="0"/>
        </a:spcAft>
        <a:buClr>
          <a:schemeClr val="tx2"/>
        </a:buClr>
        <a:buSzPct val="90000"/>
        <a:buFont typeface="Wingdings" pitchFamily="2" charset="2"/>
        <a:buChar char="Ø"/>
        <a:defRPr sz="2000" kern="1200">
          <a:solidFill>
            <a:schemeClr val="tx1"/>
          </a:solidFill>
          <a:latin typeface="+mn-lt"/>
          <a:ea typeface="+mn-ea"/>
          <a:cs typeface="+mn-cs"/>
        </a:defRPr>
      </a:lvl4pPr>
      <a:lvl5pPr marL="2056481" indent="-228492" algn="l" rtl="0" eaLnBrk="0" fontAlgn="base" hangingPunct="0">
        <a:spcBef>
          <a:spcPct val="20000"/>
        </a:spcBef>
        <a:spcAft>
          <a:spcPct val="0"/>
        </a:spcAft>
        <a:buClr>
          <a:schemeClr val="hlink"/>
        </a:buClr>
        <a:buFont typeface="Wingdings 2" pitchFamily="18" charset="2"/>
        <a:buChar char="¡"/>
        <a:defRPr sz="2000" kern="1200">
          <a:solidFill>
            <a:schemeClr val="tx1"/>
          </a:solidFill>
          <a:latin typeface="+mn-lt"/>
          <a:ea typeface="+mn-ea"/>
          <a:cs typeface="+mn-cs"/>
        </a:defRPr>
      </a:lvl5pPr>
      <a:lvl6pPr marL="2513466" indent="-228492" algn="l" defTabSz="9139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468" indent="-228492" algn="l" defTabSz="9139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461" indent="-228492" algn="l" defTabSz="9139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454" indent="-228492" algn="l" defTabSz="9139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995" rtl="0" eaLnBrk="1" latinLnBrk="0" hangingPunct="1">
        <a:defRPr sz="1800" kern="1200">
          <a:solidFill>
            <a:schemeClr val="tx1"/>
          </a:solidFill>
          <a:latin typeface="+mn-lt"/>
          <a:ea typeface="+mn-ea"/>
          <a:cs typeface="+mn-cs"/>
        </a:defRPr>
      </a:lvl1pPr>
      <a:lvl2pPr marL="456986" algn="l" defTabSz="913995" rtl="0" eaLnBrk="1" latinLnBrk="0" hangingPunct="1">
        <a:defRPr sz="1800" kern="1200">
          <a:solidFill>
            <a:schemeClr val="tx1"/>
          </a:solidFill>
          <a:latin typeface="+mn-lt"/>
          <a:ea typeface="+mn-ea"/>
          <a:cs typeface="+mn-cs"/>
        </a:defRPr>
      </a:lvl2pPr>
      <a:lvl3pPr marL="913995" algn="l" defTabSz="913995" rtl="0" eaLnBrk="1" latinLnBrk="0" hangingPunct="1">
        <a:defRPr sz="1800" kern="1200">
          <a:solidFill>
            <a:schemeClr val="tx1"/>
          </a:solidFill>
          <a:latin typeface="+mn-lt"/>
          <a:ea typeface="+mn-ea"/>
          <a:cs typeface="+mn-cs"/>
        </a:defRPr>
      </a:lvl3pPr>
      <a:lvl4pPr marL="1370988" algn="l" defTabSz="913995" rtl="0" eaLnBrk="1" latinLnBrk="0" hangingPunct="1">
        <a:defRPr sz="1800" kern="1200">
          <a:solidFill>
            <a:schemeClr val="tx1"/>
          </a:solidFill>
          <a:latin typeface="+mn-lt"/>
          <a:ea typeface="+mn-ea"/>
          <a:cs typeface="+mn-cs"/>
        </a:defRPr>
      </a:lvl4pPr>
      <a:lvl5pPr marL="1827989" algn="l" defTabSz="913995" rtl="0" eaLnBrk="1" latinLnBrk="0" hangingPunct="1">
        <a:defRPr sz="1800" kern="1200">
          <a:solidFill>
            <a:schemeClr val="tx1"/>
          </a:solidFill>
          <a:latin typeface="+mn-lt"/>
          <a:ea typeface="+mn-ea"/>
          <a:cs typeface="+mn-cs"/>
        </a:defRPr>
      </a:lvl5pPr>
      <a:lvl6pPr marL="2284974" algn="l" defTabSz="913995" rtl="0" eaLnBrk="1" latinLnBrk="0" hangingPunct="1">
        <a:defRPr sz="1800" kern="1200">
          <a:solidFill>
            <a:schemeClr val="tx1"/>
          </a:solidFill>
          <a:latin typeface="+mn-lt"/>
          <a:ea typeface="+mn-ea"/>
          <a:cs typeface="+mn-cs"/>
        </a:defRPr>
      </a:lvl6pPr>
      <a:lvl7pPr marL="2741960" algn="l" defTabSz="913995" rtl="0" eaLnBrk="1" latinLnBrk="0" hangingPunct="1">
        <a:defRPr sz="1800" kern="1200">
          <a:solidFill>
            <a:schemeClr val="tx1"/>
          </a:solidFill>
          <a:latin typeface="+mn-lt"/>
          <a:ea typeface="+mn-ea"/>
          <a:cs typeface="+mn-cs"/>
        </a:defRPr>
      </a:lvl7pPr>
      <a:lvl8pPr marL="3198960" algn="l" defTabSz="913995" rtl="0" eaLnBrk="1" latinLnBrk="0" hangingPunct="1">
        <a:defRPr sz="1800" kern="1200">
          <a:solidFill>
            <a:schemeClr val="tx1"/>
          </a:solidFill>
          <a:latin typeface="+mn-lt"/>
          <a:ea typeface="+mn-ea"/>
          <a:cs typeface="+mn-cs"/>
        </a:defRPr>
      </a:lvl8pPr>
      <a:lvl9pPr marL="3655954" algn="l" defTabSz="91399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762000" y="3429000"/>
            <a:ext cx="6781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b" anchorCtr="0" compatLnSpc="1">
            <a:prstTxWarp prst="textNoShape">
              <a:avLst/>
            </a:prstTxWarp>
          </a:bodyPr>
          <a:lstStyle/>
          <a:p>
            <a:pPr lvl="0"/>
            <a:r>
              <a:rPr lang="zh-CN" altLang="en-US" dirty="0"/>
              <a:t>单击此处编辑母版标题样式</a:t>
            </a:r>
            <a:endParaRPr lang="en-US" altLang="zh-CN" dirty="0"/>
          </a:p>
        </p:txBody>
      </p:sp>
      <p:sp>
        <p:nvSpPr>
          <p:cNvPr id="2051" name="Text Placeholder 2"/>
          <p:cNvSpPr>
            <a:spLocks noGrp="1"/>
          </p:cNvSpPr>
          <p:nvPr>
            <p:ph type="body" idx="1"/>
          </p:nvPr>
        </p:nvSpPr>
        <p:spPr bwMode="auto">
          <a:xfrm>
            <a:off x="762000" y="514350"/>
            <a:ext cx="75438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4" name="Date Placeholder 3"/>
          <p:cNvSpPr>
            <a:spLocks noGrp="1"/>
          </p:cNvSpPr>
          <p:nvPr>
            <p:ph type="dt" sz="half" idx="2"/>
          </p:nvPr>
        </p:nvSpPr>
        <p:spPr>
          <a:xfrm>
            <a:off x="6248400" y="4656537"/>
            <a:ext cx="2133600" cy="273844"/>
          </a:xfrm>
          <a:prstGeom prst="rect">
            <a:avLst/>
          </a:prstGeom>
        </p:spPr>
        <p:txBody>
          <a:bodyPr vert="horz" lIns="91404" tIns="45702" rIns="91404" bIns="45702" rtlCol="0" anchor="ctr"/>
          <a:lstStyle>
            <a:lvl1pPr algn="r">
              <a:defRPr sz="1200" b="1">
                <a:solidFill>
                  <a:schemeClr val="tx2">
                    <a:lumMod val="90000"/>
                    <a:lumOff val="10000"/>
                  </a:schemeClr>
                </a:solidFill>
                <a:latin typeface="+mn-lt"/>
              </a:defRPr>
            </a:lvl1pPr>
          </a:lstStyle>
          <a:p>
            <a:pPr>
              <a:defRPr/>
            </a:pPr>
            <a:fld id="{6EBCBD40-7AE5-4885-86E9-EA03EE2E7F8F}" type="datetime1">
              <a:rPr lang="zh-CN" altLang="en-US"/>
              <a:pPr>
                <a:defRPr/>
              </a:pPr>
              <a:t>2023/10/7</a:t>
            </a:fld>
            <a:endParaRPr lang="en-US" altLang="zh-CN"/>
          </a:p>
        </p:txBody>
      </p:sp>
      <p:sp>
        <p:nvSpPr>
          <p:cNvPr id="5" name="Footer Placeholder 4"/>
          <p:cNvSpPr>
            <a:spLocks noGrp="1"/>
          </p:cNvSpPr>
          <p:nvPr>
            <p:ph type="ftr" sz="quarter" idx="3"/>
          </p:nvPr>
        </p:nvSpPr>
        <p:spPr>
          <a:xfrm>
            <a:off x="762018" y="4656537"/>
            <a:ext cx="4873625" cy="273844"/>
          </a:xfrm>
          <a:prstGeom prst="rect">
            <a:avLst/>
          </a:prstGeom>
        </p:spPr>
        <p:txBody>
          <a:bodyPr vert="horz" lIns="91404" tIns="45702" rIns="91404" bIns="45702" rtlCol="0" anchor="ctr"/>
          <a:lstStyle>
            <a:lvl1pPr algn="l">
              <a:defRPr sz="1200" b="1">
                <a:solidFill>
                  <a:schemeClr val="tx2">
                    <a:lumMod val="90000"/>
                    <a:lumOff val="10000"/>
                  </a:schemeClr>
                </a:solidFill>
              </a:defRPr>
            </a:lvl1pPr>
          </a:lstStyle>
          <a:p>
            <a:pPr>
              <a:defRPr/>
            </a:pPr>
            <a:endParaRPr lang="en-US" altLang="zh-CN"/>
          </a:p>
        </p:txBody>
      </p:sp>
      <p:sp>
        <p:nvSpPr>
          <p:cNvPr id="6" name="Slide Number Placeholder 5"/>
          <p:cNvSpPr>
            <a:spLocks noGrp="1"/>
          </p:cNvSpPr>
          <p:nvPr>
            <p:ph type="sldNum" sz="quarter" idx="4"/>
          </p:nvPr>
        </p:nvSpPr>
        <p:spPr>
          <a:xfrm>
            <a:off x="7620000" y="4266012"/>
            <a:ext cx="762000" cy="273844"/>
          </a:xfrm>
          <a:prstGeom prst="rect">
            <a:avLst/>
          </a:prstGeom>
        </p:spPr>
        <p:txBody>
          <a:bodyPr vert="horz" lIns="91404" tIns="45702" rIns="91404" bIns="45702" rtlCol="0" anchor="ctr"/>
          <a:lstStyle>
            <a:lvl1pPr algn="r">
              <a:defRPr sz="2400">
                <a:solidFill>
                  <a:schemeClr val="tx1">
                    <a:lumMod val="85000"/>
                    <a:lumOff val="15000"/>
                  </a:schemeClr>
                </a:solidFill>
                <a:latin typeface="+mj-lt"/>
              </a:defRPr>
            </a:lvl1pPr>
          </a:lstStyle>
          <a:p>
            <a:pPr>
              <a:defRPr/>
            </a:pPr>
            <a:fld id="{F604AC11-AE0D-43AB-B393-418F89878317}" type="slidenum">
              <a:rPr lang="zh-CN" altLang="en-US"/>
              <a:pPr>
                <a:defRPr/>
              </a:pPr>
              <a:t>‹#›</a:t>
            </a:fld>
            <a:endParaRPr lang="en-US" altLang="zh-CN"/>
          </a:p>
        </p:txBody>
      </p:sp>
      <p:sp>
        <p:nvSpPr>
          <p:cNvPr id="8" name="Rectangle 7"/>
          <p:cNvSpPr/>
          <p:nvPr/>
        </p:nvSpPr>
        <p:spPr>
          <a:xfrm>
            <a:off x="777875" y="0"/>
            <a:ext cx="7543800"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a:p>
        </p:txBody>
      </p:sp>
      <p:sp>
        <p:nvSpPr>
          <p:cNvPr id="9" name="Rectangle 8"/>
          <p:cNvSpPr/>
          <p:nvPr/>
        </p:nvSpPr>
        <p:spPr>
          <a:xfrm>
            <a:off x="777875" y="4629152"/>
            <a:ext cx="7543800" cy="202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a:p>
        </p:txBody>
      </p:sp>
    </p:spTree>
  </p:cSld>
  <p:clrMap bg1="lt1" tx1="dk1" bg2="lt2" tx2="dk2" accent1="accent1" accent2="accent2" accent3="accent3" accent4="accent4" accent5="accent5" accent6="accent6" hlink="hlink" folHlink="folHlink"/>
  <p:sldLayoutIdLst>
    <p:sldLayoutId id="2147484134" r:id="rId1"/>
    <p:sldLayoutId id="2147484127" r:id="rId2"/>
    <p:sldLayoutId id="2147484135" r:id="rId3"/>
    <p:sldLayoutId id="2147484128" r:id="rId4"/>
    <p:sldLayoutId id="2147484136" r:id="rId5"/>
    <p:sldLayoutId id="2147484129" r:id="rId6"/>
    <p:sldLayoutId id="2147484130" r:id="rId7"/>
    <p:sldLayoutId id="2147484137" r:id="rId8"/>
    <p:sldLayoutId id="2147484131" r:id="rId9"/>
    <p:sldLayoutId id="2147484132" r:id="rId10"/>
    <p:sldLayoutId id="2147484133" r:id="rId11"/>
  </p:sldLayoutIdLst>
  <p:txStyles>
    <p:titleStyle>
      <a:lvl1pPr algn="l" rtl="0" eaLnBrk="0" fontAlgn="base" hangingPunct="0">
        <a:spcBef>
          <a:spcPct val="0"/>
        </a:spcBef>
        <a:spcAft>
          <a:spcPct val="0"/>
        </a:spcAft>
        <a:defRPr sz="3600" kern="1200">
          <a:solidFill>
            <a:srgbClr val="262626"/>
          </a:solidFill>
          <a:latin typeface="+mj-lt"/>
          <a:ea typeface="+mj-ea"/>
          <a:cs typeface="+mj-cs"/>
        </a:defRPr>
      </a:lvl1pPr>
      <a:lvl2pPr algn="l" rtl="0" eaLnBrk="0" fontAlgn="base" hangingPunct="0">
        <a:spcBef>
          <a:spcPct val="0"/>
        </a:spcBef>
        <a:spcAft>
          <a:spcPct val="0"/>
        </a:spcAft>
        <a:defRPr sz="5400">
          <a:solidFill>
            <a:srgbClr val="262626"/>
          </a:solidFill>
          <a:latin typeface="Impact" pitchFamily="34" charset="0"/>
          <a:ea typeface="微软雅黑" pitchFamily="34" charset="-122"/>
        </a:defRPr>
      </a:lvl2pPr>
      <a:lvl3pPr algn="l" rtl="0" eaLnBrk="0" fontAlgn="base" hangingPunct="0">
        <a:spcBef>
          <a:spcPct val="0"/>
        </a:spcBef>
        <a:spcAft>
          <a:spcPct val="0"/>
        </a:spcAft>
        <a:defRPr sz="5400">
          <a:solidFill>
            <a:srgbClr val="262626"/>
          </a:solidFill>
          <a:latin typeface="Impact" pitchFamily="34" charset="0"/>
          <a:ea typeface="微软雅黑" pitchFamily="34" charset="-122"/>
        </a:defRPr>
      </a:lvl3pPr>
      <a:lvl4pPr algn="l" rtl="0" eaLnBrk="0" fontAlgn="base" hangingPunct="0">
        <a:spcBef>
          <a:spcPct val="0"/>
        </a:spcBef>
        <a:spcAft>
          <a:spcPct val="0"/>
        </a:spcAft>
        <a:defRPr sz="5400">
          <a:solidFill>
            <a:srgbClr val="262626"/>
          </a:solidFill>
          <a:latin typeface="Impact" pitchFamily="34" charset="0"/>
          <a:ea typeface="微软雅黑" pitchFamily="34" charset="-122"/>
        </a:defRPr>
      </a:lvl4pPr>
      <a:lvl5pPr algn="l" rtl="0" eaLnBrk="0" fontAlgn="base" hangingPunct="0">
        <a:spcBef>
          <a:spcPct val="0"/>
        </a:spcBef>
        <a:spcAft>
          <a:spcPct val="0"/>
        </a:spcAft>
        <a:defRPr sz="5400">
          <a:solidFill>
            <a:srgbClr val="262626"/>
          </a:solidFill>
          <a:latin typeface="Impact" pitchFamily="34" charset="0"/>
          <a:ea typeface="微软雅黑" pitchFamily="34"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2942" indent="-272942" algn="l" rtl="0" eaLnBrk="0" fontAlgn="base" hangingPunct="0">
        <a:spcBef>
          <a:spcPct val="20000"/>
        </a:spcBef>
        <a:spcAft>
          <a:spcPct val="0"/>
        </a:spcAft>
        <a:buClr>
          <a:schemeClr val="accent1"/>
        </a:buClr>
        <a:buFont typeface="Arial" charset="0"/>
        <a:buChar char="•"/>
        <a:defRPr sz="2200" kern="1200">
          <a:solidFill>
            <a:schemeClr val="tx2"/>
          </a:solidFill>
          <a:latin typeface="+mn-lt"/>
          <a:ea typeface="+mn-ea"/>
          <a:cs typeface="+mn-cs"/>
        </a:defRPr>
      </a:lvl1pPr>
      <a:lvl2pPr marL="593456" indent="-272942" algn="l" rtl="0" eaLnBrk="0" fontAlgn="base" hangingPunct="0">
        <a:spcBef>
          <a:spcPct val="20000"/>
        </a:spcBef>
        <a:spcAft>
          <a:spcPct val="0"/>
        </a:spcAft>
        <a:buClr>
          <a:schemeClr val="accent1"/>
        </a:buClr>
        <a:buFont typeface="Arial" charset="0"/>
        <a:buChar char="•"/>
        <a:defRPr sz="2000" kern="1200">
          <a:solidFill>
            <a:schemeClr val="tx2"/>
          </a:solidFill>
          <a:latin typeface="+mn-lt"/>
          <a:ea typeface="+mn-ea"/>
          <a:cs typeface="+mn-cs"/>
        </a:defRPr>
      </a:lvl2pPr>
      <a:lvl3pPr marL="867983" indent="-228492" algn="l" rtl="0" eaLnBrk="0" fontAlgn="base" hangingPunct="0">
        <a:spcBef>
          <a:spcPct val="20000"/>
        </a:spcBef>
        <a:spcAft>
          <a:spcPct val="0"/>
        </a:spcAft>
        <a:buClr>
          <a:schemeClr val="accent1"/>
        </a:buClr>
        <a:buFont typeface="Arial" charset="0"/>
        <a:buChar char="•"/>
        <a:defRPr sz="1800" kern="1200">
          <a:solidFill>
            <a:schemeClr val="tx2"/>
          </a:solidFill>
          <a:latin typeface="+mn-lt"/>
          <a:ea typeface="+mn-ea"/>
          <a:cs typeface="+mn-cs"/>
        </a:defRPr>
      </a:lvl3pPr>
      <a:lvl4pPr marL="1142488" indent="-228492" algn="l" rtl="0" eaLnBrk="0" fontAlgn="base" hangingPunct="0">
        <a:spcBef>
          <a:spcPct val="20000"/>
        </a:spcBef>
        <a:spcAft>
          <a:spcPct val="0"/>
        </a:spcAft>
        <a:buClr>
          <a:schemeClr val="accent1"/>
        </a:buClr>
        <a:buFont typeface="Arial" charset="0"/>
        <a:buChar char="•"/>
        <a:defRPr sz="1600" kern="1200">
          <a:solidFill>
            <a:schemeClr val="tx2"/>
          </a:solidFill>
          <a:latin typeface="+mn-lt"/>
          <a:ea typeface="+mn-ea"/>
          <a:cs typeface="+mn-cs"/>
        </a:defRPr>
      </a:lvl4pPr>
      <a:lvl5pPr marL="1370988" indent="-228492" algn="l" rtl="0" eaLnBrk="0" fontAlgn="base" hangingPunct="0">
        <a:spcBef>
          <a:spcPct val="20000"/>
        </a:spcBef>
        <a:spcAft>
          <a:spcPct val="0"/>
        </a:spcAft>
        <a:buClr>
          <a:schemeClr val="accent1"/>
        </a:buClr>
        <a:buFont typeface="Arial" charset="0"/>
        <a:buChar char="•"/>
        <a:defRPr sz="1400" kern="1200">
          <a:solidFill>
            <a:schemeClr val="tx2"/>
          </a:solidFill>
          <a:latin typeface="+mn-lt"/>
          <a:ea typeface="+mn-ea"/>
          <a:cs typeface="+mn-cs"/>
        </a:defRPr>
      </a:lvl5pPr>
      <a:lvl6pPr marL="1645182" indent="-228492" algn="l" defTabSz="913995"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090" indent="-228492" algn="l" defTabSz="913995"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3587" indent="-228492" algn="l" defTabSz="913995"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7773" indent="-228492" algn="l" defTabSz="913995"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3995" rtl="0" eaLnBrk="1" latinLnBrk="0" hangingPunct="1">
        <a:defRPr sz="1800" kern="1200">
          <a:solidFill>
            <a:schemeClr val="tx1"/>
          </a:solidFill>
          <a:latin typeface="+mn-lt"/>
          <a:ea typeface="+mn-ea"/>
          <a:cs typeface="+mn-cs"/>
        </a:defRPr>
      </a:lvl1pPr>
      <a:lvl2pPr marL="456986" algn="l" defTabSz="913995" rtl="0" eaLnBrk="1" latinLnBrk="0" hangingPunct="1">
        <a:defRPr sz="1800" kern="1200">
          <a:solidFill>
            <a:schemeClr val="tx1"/>
          </a:solidFill>
          <a:latin typeface="+mn-lt"/>
          <a:ea typeface="+mn-ea"/>
          <a:cs typeface="+mn-cs"/>
        </a:defRPr>
      </a:lvl2pPr>
      <a:lvl3pPr marL="913995" algn="l" defTabSz="913995" rtl="0" eaLnBrk="1" latinLnBrk="0" hangingPunct="1">
        <a:defRPr sz="1800" kern="1200">
          <a:solidFill>
            <a:schemeClr val="tx1"/>
          </a:solidFill>
          <a:latin typeface="+mn-lt"/>
          <a:ea typeface="+mn-ea"/>
          <a:cs typeface="+mn-cs"/>
        </a:defRPr>
      </a:lvl3pPr>
      <a:lvl4pPr marL="1370988" algn="l" defTabSz="913995" rtl="0" eaLnBrk="1" latinLnBrk="0" hangingPunct="1">
        <a:defRPr sz="1800" kern="1200">
          <a:solidFill>
            <a:schemeClr val="tx1"/>
          </a:solidFill>
          <a:latin typeface="+mn-lt"/>
          <a:ea typeface="+mn-ea"/>
          <a:cs typeface="+mn-cs"/>
        </a:defRPr>
      </a:lvl4pPr>
      <a:lvl5pPr marL="1827989" algn="l" defTabSz="913995" rtl="0" eaLnBrk="1" latinLnBrk="0" hangingPunct="1">
        <a:defRPr sz="1800" kern="1200">
          <a:solidFill>
            <a:schemeClr val="tx1"/>
          </a:solidFill>
          <a:latin typeface="+mn-lt"/>
          <a:ea typeface="+mn-ea"/>
          <a:cs typeface="+mn-cs"/>
        </a:defRPr>
      </a:lvl5pPr>
      <a:lvl6pPr marL="2284974" algn="l" defTabSz="913995" rtl="0" eaLnBrk="1" latinLnBrk="0" hangingPunct="1">
        <a:defRPr sz="1800" kern="1200">
          <a:solidFill>
            <a:schemeClr val="tx1"/>
          </a:solidFill>
          <a:latin typeface="+mn-lt"/>
          <a:ea typeface="+mn-ea"/>
          <a:cs typeface="+mn-cs"/>
        </a:defRPr>
      </a:lvl6pPr>
      <a:lvl7pPr marL="2741960" algn="l" defTabSz="913995" rtl="0" eaLnBrk="1" latinLnBrk="0" hangingPunct="1">
        <a:defRPr sz="1800" kern="1200">
          <a:solidFill>
            <a:schemeClr val="tx1"/>
          </a:solidFill>
          <a:latin typeface="+mn-lt"/>
          <a:ea typeface="+mn-ea"/>
          <a:cs typeface="+mn-cs"/>
        </a:defRPr>
      </a:lvl7pPr>
      <a:lvl8pPr marL="3198960" algn="l" defTabSz="913995" rtl="0" eaLnBrk="1" latinLnBrk="0" hangingPunct="1">
        <a:defRPr sz="1800" kern="1200">
          <a:solidFill>
            <a:schemeClr val="tx1"/>
          </a:solidFill>
          <a:latin typeface="+mn-lt"/>
          <a:ea typeface="+mn-ea"/>
          <a:cs typeface="+mn-cs"/>
        </a:defRPr>
      </a:lvl8pPr>
      <a:lvl9pPr marL="3655954" algn="l" defTabSz="91399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862"/>
            <a:ext cx="6165609" cy="659315"/>
          </a:xfrm>
          <a:prstGeom prst="rect">
            <a:avLst/>
          </a:prstGeom>
        </p:spPr>
        <p:txBody>
          <a:bodyPr vert="horz" lIns="68553" tIns="34289" rIns="68553"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20"/>
            <a:ext cx="7886700" cy="3440021"/>
          </a:xfrm>
          <a:prstGeom prst="rect">
            <a:avLst/>
          </a:prstGeom>
        </p:spPr>
        <p:txBody>
          <a:bodyPr vert="horz" lIns="68553" tIns="34289" rIns="68553"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91E21652-6A28-F54F-98C2-D24C55AD3EDE}"/>
              </a:ext>
            </a:extLst>
          </p:cNvPr>
          <p:cNvSpPr>
            <a:spLocks noGrp="1"/>
          </p:cNvSpPr>
          <p:nvPr>
            <p:ph type="dt" sz="half" idx="2"/>
          </p:nvPr>
        </p:nvSpPr>
        <p:spPr>
          <a:xfrm>
            <a:off x="628650" y="4767264"/>
            <a:ext cx="2057400" cy="273844"/>
          </a:xfrm>
          <a:prstGeom prst="rect">
            <a:avLst/>
          </a:prstGeom>
        </p:spPr>
        <p:txBody>
          <a:bodyPr vert="horz" lIns="68553" tIns="34289" rIns="68553" bIns="34289"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494" eaLnBrk="1" fontAlgn="auto" hangingPunct="1">
              <a:spcBef>
                <a:spcPts val="0"/>
              </a:spcBef>
              <a:spcAft>
                <a:spcPts val="0"/>
              </a:spcAft>
            </a:pPr>
            <a:fld id="{E00C8306-BE8F-E24C-B25D-A6E484FA7A8C}" type="datetime1">
              <a:rPr kumimoji="1" lang="zh-CN" altLang="en-US" smtClean="0">
                <a:solidFill>
                  <a:prstClr val="black">
                    <a:tint val="75000"/>
                  </a:prstClr>
                </a:solidFill>
              </a:rPr>
              <a:pPr defTabSz="685494" eaLnBrk="1" fontAlgn="auto" hangingPunct="1">
                <a:spcBef>
                  <a:spcPts val="0"/>
                </a:spcBef>
                <a:spcAft>
                  <a:spcPts val="0"/>
                </a:spcAft>
              </a:pPr>
              <a:t>2023/10/7</a:t>
            </a:fld>
            <a:endParaRPr kumimoji="1" lang="zh-CN" altLang="en-US">
              <a:solidFill>
                <a:prstClr val="black">
                  <a:tint val="75000"/>
                </a:prstClr>
              </a:solidFill>
            </a:endParaRPr>
          </a:p>
        </p:txBody>
      </p:sp>
      <p:sp>
        <p:nvSpPr>
          <p:cNvPr id="5" name="页脚占位符 4">
            <a:extLst>
              <a:ext uri="{FF2B5EF4-FFF2-40B4-BE49-F238E27FC236}">
                <a16:creationId xmlns:a16="http://schemas.microsoft.com/office/drawing/2014/main" id="{DCB9D617-AB6E-774C-A385-AAFEFB9272A5}"/>
              </a:ext>
            </a:extLst>
          </p:cNvPr>
          <p:cNvSpPr>
            <a:spLocks noGrp="1"/>
          </p:cNvSpPr>
          <p:nvPr>
            <p:ph type="ftr" sz="quarter" idx="3"/>
          </p:nvPr>
        </p:nvSpPr>
        <p:spPr>
          <a:xfrm>
            <a:off x="3028950" y="4767264"/>
            <a:ext cx="3086100" cy="273844"/>
          </a:xfrm>
          <a:prstGeom prst="rect">
            <a:avLst/>
          </a:prstGeom>
        </p:spPr>
        <p:txBody>
          <a:bodyPr vert="horz" lIns="68553" tIns="34289" rIns="68553" bIns="34289" rtlCol="0" anchor="ctr"/>
          <a:lstStyle>
            <a:lvl1pPr algn="ct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494" eaLnBrk="1" fontAlgn="auto" hangingPunct="1">
              <a:spcBef>
                <a:spcPts val="0"/>
              </a:spcBef>
              <a:spcAft>
                <a:spcPts val="0"/>
              </a:spcAft>
            </a:pPr>
            <a:endParaRPr kumimoji="1"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F17F525-3365-224F-AAA7-E3B9B30119F2}"/>
              </a:ext>
            </a:extLst>
          </p:cNvPr>
          <p:cNvSpPr>
            <a:spLocks noGrp="1"/>
          </p:cNvSpPr>
          <p:nvPr>
            <p:ph type="sldNum" sz="quarter" idx="4"/>
          </p:nvPr>
        </p:nvSpPr>
        <p:spPr>
          <a:xfrm>
            <a:off x="6457968" y="4767264"/>
            <a:ext cx="2489753" cy="273844"/>
          </a:xfrm>
          <a:prstGeom prst="rect">
            <a:avLst/>
          </a:prstGeom>
        </p:spPr>
        <p:txBody>
          <a:bodyPr vert="horz" lIns="68553" tIns="34289" rIns="68553" bIns="34289"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pPr defTabSz="685494" eaLnBrk="1" fontAlgn="auto" hangingPunct="1">
              <a:spcBef>
                <a:spcPts val="0"/>
              </a:spcBef>
              <a:spcAft>
                <a:spcPts val="0"/>
              </a:spcAft>
            </a:pPr>
            <a:fld id="{8D4D1E41-7A09-AB4A-A4E1-09765ADA2698}" type="slidenum">
              <a:rPr kumimoji="1" lang="zh-CN" altLang="en-US" smtClean="0">
                <a:solidFill>
                  <a:prstClr val="black">
                    <a:tint val="75000"/>
                  </a:prstClr>
                </a:solidFill>
              </a:rPr>
              <a:pPr defTabSz="685494" eaLnBrk="1" fontAlgn="auto" hangingPunct="1">
                <a:spcBef>
                  <a:spcPts val="0"/>
                </a:spcBef>
                <a:spcAft>
                  <a:spcPts val="0"/>
                </a:spcAft>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025705444"/>
      </p:ext>
    </p:extLst>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Lst>
  <p:hf hdr="0" ftr="0" dt="0"/>
  <p:txStyles>
    <p:titleStyle>
      <a:lvl1pPr algn="l" defTabSz="685494"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378" indent="-171378" algn="l" defTabSz="685494"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4133" indent="-171378" algn="l" defTabSz="685494"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6871" indent="-171378" algn="l" defTabSz="685494"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9610" indent="-171378" algn="l" defTabSz="685494"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42350" indent="-171378" algn="l" defTabSz="685494"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5104" indent="-171378" algn="l" defTabSz="68549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7851" indent="-171378" algn="l" defTabSz="68549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598" indent="-171378" algn="l" defTabSz="68549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353" indent="-171378" algn="l" defTabSz="68549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494" rtl="0" eaLnBrk="1" latinLnBrk="0" hangingPunct="1">
        <a:defRPr sz="1400" kern="1200">
          <a:solidFill>
            <a:schemeClr val="tx1"/>
          </a:solidFill>
          <a:latin typeface="+mn-lt"/>
          <a:ea typeface="+mn-ea"/>
          <a:cs typeface="+mn-cs"/>
        </a:defRPr>
      </a:lvl1pPr>
      <a:lvl2pPr marL="342740" algn="l" defTabSz="685494" rtl="0" eaLnBrk="1" latinLnBrk="0" hangingPunct="1">
        <a:defRPr sz="1400" kern="1200">
          <a:solidFill>
            <a:schemeClr val="tx1"/>
          </a:solidFill>
          <a:latin typeface="+mn-lt"/>
          <a:ea typeface="+mn-ea"/>
          <a:cs typeface="+mn-cs"/>
        </a:defRPr>
      </a:lvl2pPr>
      <a:lvl3pPr marL="685494" algn="l" defTabSz="685494" rtl="0" eaLnBrk="1" latinLnBrk="0" hangingPunct="1">
        <a:defRPr sz="1400" kern="1200">
          <a:solidFill>
            <a:schemeClr val="tx1"/>
          </a:solidFill>
          <a:latin typeface="+mn-lt"/>
          <a:ea typeface="+mn-ea"/>
          <a:cs typeface="+mn-cs"/>
        </a:defRPr>
      </a:lvl3pPr>
      <a:lvl4pPr marL="1028241" algn="l" defTabSz="685494" rtl="0" eaLnBrk="1" latinLnBrk="0" hangingPunct="1">
        <a:defRPr sz="1400" kern="1200">
          <a:solidFill>
            <a:schemeClr val="tx1"/>
          </a:solidFill>
          <a:latin typeface="+mn-lt"/>
          <a:ea typeface="+mn-ea"/>
          <a:cs typeface="+mn-cs"/>
        </a:defRPr>
      </a:lvl4pPr>
      <a:lvl5pPr marL="1370988" algn="l" defTabSz="685494" rtl="0" eaLnBrk="1" latinLnBrk="0" hangingPunct="1">
        <a:defRPr sz="1400" kern="1200">
          <a:solidFill>
            <a:schemeClr val="tx1"/>
          </a:solidFill>
          <a:latin typeface="+mn-lt"/>
          <a:ea typeface="+mn-ea"/>
          <a:cs typeface="+mn-cs"/>
        </a:defRPr>
      </a:lvl5pPr>
      <a:lvl6pPr marL="1713743" algn="l" defTabSz="685494" rtl="0" eaLnBrk="1" latinLnBrk="0" hangingPunct="1">
        <a:defRPr sz="1400" kern="1200">
          <a:solidFill>
            <a:schemeClr val="tx1"/>
          </a:solidFill>
          <a:latin typeface="+mn-lt"/>
          <a:ea typeface="+mn-ea"/>
          <a:cs typeface="+mn-cs"/>
        </a:defRPr>
      </a:lvl6pPr>
      <a:lvl7pPr marL="2056481" algn="l" defTabSz="685494" rtl="0" eaLnBrk="1" latinLnBrk="0" hangingPunct="1">
        <a:defRPr sz="1400" kern="1200">
          <a:solidFill>
            <a:schemeClr val="tx1"/>
          </a:solidFill>
          <a:latin typeface="+mn-lt"/>
          <a:ea typeface="+mn-ea"/>
          <a:cs typeface="+mn-cs"/>
        </a:defRPr>
      </a:lvl7pPr>
      <a:lvl8pPr marL="2399220" algn="l" defTabSz="685494" rtl="0" eaLnBrk="1" latinLnBrk="0" hangingPunct="1">
        <a:defRPr sz="1400" kern="1200">
          <a:solidFill>
            <a:schemeClr val="tx1"/>
          </a:solidFill>
          <a:latin typeface="+mn-lt"/>
          <a:ea typeface="+mn-ea"/>
          <a:cs typeface="+mn-cs"/>
        </a:defRPr>
      </a:lvl8pPr>
      <a:lvl9pPr marL="2741960" algn="l" defTabSz="685494"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859"/>
            <a:ext cx="6165609" cy="659315"/>
          </a:xfrm>
          <a:prstGeom prst="rect">
            <a:avLst/>
          </a:prstGeom>
        </p:spPr>
        <p:txBody>
          <a:bodyPr vert="horz" lIns="68558" tIns="34289" rIns="68558"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17"/>
            <a:ext cx="7886700" cy="3440021"/>
          </a:xfrm>
          <a:prstGeom prst="rect">
            <a:avLst/>
          </a:prstGeom>
        </p:spPr>
        <p:txBody>
          <a:bodyPr vert="horz" lIns="68558" tIns="34289" rIns="68558"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日期占位符 3">
            <a:extLst>
              <a:ext uri="{FF2B5EF4-FFF2-40B4-BE49-F238E27FC236}">
                <a16:creationId xmlns:a16="http://schemas.microsoft.com/office/drawing/2014/main" id="{EB21E25C-9464-224B-A47F-E3D24E9CD74A}"/>
              </a:ext>
            </a:extLst>
          </p:cNvPr>
          <p:cNvSpPr>
            <a:spLocks noGrp="1"/>
          </p:cNvSpPr>
          <p:nvPr>
            <p:ph type="dt" sz="half" idx="2"/>
          </p:nvPr>
        </p:nvSpPr>
        <p:spPr>
          <a:xfrm>
            <a:off x="119024" y="4857318"/>
            <a:ext cx="2057400" cy="273844"/>
          </a:xfrm>
          <a:prstGeom prst="rect">
            <a:avLst/>
          </a:prstGeom>
        </p:spPr>
        <p:txBody>
          <a:bodyPr lIns="68558" tIns="34289" rIns="68558" bIns="34289"/>
          <a:lstStyle>
            <a:lvl1pP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545" eaLnBrk="1" fontAlgn="auto" hangingPunct="1">
              <a:spcBef>
                <a:spcPts val="0"/>
              </a:spcBef>
              <a:spcAft>
                <a:spcPts val="0"/>
              </a:spcAft>
            </a:pPr>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8" name="页脚占位符 4">
            <a:extLst>
              <a:ext uri="{FF2B5EF4-FFF2-40B4-BE49-F238E27FC236}">
                <a16:creationId xmlns:a16="http://schemas.microsoft.com/office/drawing/2014/main" id="{A9B84893-18EE-FF43-9533-BF8DF0782CA4}"/>
              </a:ext>
            </a:extLst>
          </p:cNvPr>
          <p:cNvSpPr>
            <a:spLocks noGrp="1"/>
          </p:cNvSpPr>
          <p:nvPr>
            <p:ph type="ftr" sz="quarter" idx="3"/>
          </p:nvPr>
        </p:nvSpPr>
        <p:spPr>
          <a:xfrm>
            <a:off x="3028950" y="4857318"/>
            <a:ext cx="3086100" cy="273844"/>
          </a:xfrm>
          <a:prstGeom prst="rect">
            <a:avLst/>
          </a:prstGeom>
        </p:spPr>
        <p:txBody>
          <a:bodyPr lIns="68558" tIns="34289" rIns="68558" bIns="34289"/>
          <a:lstStyle>
            <a:lvl1pPr algn="ct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545" eaLnBrk="1" fontAlgn="auto" hangingPunct="1">
              <a:spcBef>
                <a:spcPts val="0"/>
              </a:spcBef>
              <a:spcAft>
                <a:spcPts val="0"/>
              </a:spcAft>
            </a:pPr>
            <a:r>
              <a:rPr kumimoji="1" lang="zh-CN" altLang="en-US">
                <a:solidFill>
                  <a:prstClr val="white">
                    <a:lumMod val="65000"/>
                  </a:prstClr>
                </a:solidFill>
              </a:rPr>
              <a:t>引自：</a:t>
            </a:r>
            <a:r>
              <a:rPr kumimoji="1" lang="en-US" altLang="zh-CN">
                <a:solidFill>
                  <a:prstClr val="white">
                    <a:lumMod val="65000"/>
                  </a:prstClr>
                </a:solidFill>
              </a:rPr>
              <a:t>XXXXX</a:t>
            </a:r>
            <a:r>
              <a:rPr kumimoji="1" lang="zh-CN" altLang="en-US">
                <a:solidFill>
                  <a:prstClr val="white">
                    <a:lumMod val="65000"/>
                  </a:prstClr>
                </a:solidFill>
              </a:rPr>
              <a:t>（如果需要）</a:t>
            </a:r>
            <a:endParaRPr kumimoji="1" lang="zh-CN" altLang="en-US" dirty="0">
              <a:solidFill>
                <a:prstClr val="white">
                  <a:lumMod val="65000"/>
                </a:prstClr>
              </a:solidFill>
            </a:endParaRPr>
          </a:p>
        </p:txBody>
      </p:sp>
      <p:sp>
        <p:nvSpPr>
          <p:cNvPr id="9" name="灯片编号占位符 5">
            <a:extLst>
              <a:ext uri="{FF2B5EF4-FFF2-40B4-BE49-F238E27FC236}">
                <a16:creationId xmlns:a16="http://schemas.microsoft.com/office/drawing/2014/main" id="{A375705C-8722-064B-8FCF-B9180D154A69}"/>
              </a:ext>
            </a:extLst>
          </p:cNvPr>
          <p:cNvSpPr>
            <a:spLocks noGrp="1"/>
          </p:cNvSpPr>
          <p:nvPr>
            <p:ph type="sldNum" sz="quarter" idx="4"/>
          </p:nvPr>
        </p:nvSpPr>
        <p:spPr>
          <a:xfrm>
            <a:off x="6515122" y="4857318"/>
            <a:ext cx="2489753" cy="273844"/>
          </a:xfrm>
          <a:prstGeom prst="rect">
            <a:avLst/>
          </a:prstGeom>
        </p:spPr>
        <p:txBody>
          <a:bodyPr lIns="68558" tIns="34289" rIns="68558" bIns="34289"/>
          <a:lstStyle>
            <a:lvl1pPr algn="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545" eaLnBrk="1" fontAlgn="auto" hangingPunct="1">
              <a:spcBef>
                <a:spcPts val="0"/>
              </a:spcBef>
              <a:spcAft>
                <a:spcPts val="0"/>
              </a:spcAft>
            </a:pPr>
            <a:fld id="{8D4D1E41-7A09-AB4A-A4E1-09765ADA2698}" type="slidenum">
              <a:rPr kumimoji="1" lang="zh-CN" altLang="en-US" smtClean="0">
                <a:solidFill>
                  <a:prstClr val="white">
                    <a:lumMod val="65000"/>
                  </a:prstClr>
                </a:solidFill>
              </a:rPr>
              <a:pPr defTabSz="685545" eaLnBrk="1" fontAlgn="auto" hangingPunct="1">
                <a:spcBef>
                  <a:spcPts val="0"/>
                </a:spcBef>
                <a:spcAft>
                  <a:spcPts val="0"/>
                </a:spcAft>
              </a:pPr>
              <a:t>‹#›</a:t>
            </a:fld>
            <a:endParaRPr kumimoji="1" lang="zh-CN" altLang="en-US" dirty="0">
              <a:solidFill>
                <a:prstClr val="white">
                  <a:lumMod val="65000"/>
                </a:prstClr>
              </a:solidFill>
            </a:endParaRPr>
          </a:p>
        </p:txBody>
      </p:sp>
    </p:spTree>
    <p:extLst>
      <p:ext uri="{BB962C8B-B14F-4D97-AF65-F5344CB8AC3E}">
        <p14:creationId xmlns:p14="http://schemas.microsoft.com/office/powerpoint/2010/main" val="2976851753"/>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Lst>
  <p:hf hdr="0"/>
  <p:txStyles>
    <p:titleStyle>
      <a:lvl1pPr algn="l" defTabSz="685545"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390" indent="-171390" algn="l" defTabSz="685545"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4169" indent="-171390" algn="l" defTabSz="685545"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6934" indent="-171390" algn="l" defTabSz="685545"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9700" indent="-171390" algn="l" defTabSz="685545"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42467" indent="-171390" algn="l" defTabSz="685545"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5245"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018"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790"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569" indent="-171390" algn="l" defTabSz="68554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545" rtl="0" eaLnBrk="1" latinLnBrk="0" hangingPunct="1">
        <a:defRPr sz="1400" kern="1200">
          <a:solidFill>
            <a:schemeClr val="tx1"/>
          </a:solidFill>
          <a:latin typeface="+mn-lt"/>
          <a:ea typeface="+mn-ea"/>
          <a:cs typeface="+mn-cs"/>
        </a:defRPr>
      </a:lvl1pPr>
      <a:lvl2pPr marL="342767" algn="l" defTabSz="685545" rtl="0" eaLnBrk="1" latinLnBrk="0" hangingPunct="1">
        <a:defRPr sz="1400" kern="1200">
          <a:solidFill>
            <a:schemeClr val="tx1"/>
          </a:solidFill>
          <a:latin typeface="+mn-lt"/>
          <a:ea typeface="+mn-ea"/>
          <a:cs typeface="+mn-cs"/>
        </a:defRPr>
      </a:lvl2pPr>
      <a:lvl3pPr marL="685545" algn="l" defTabSz="685545" rtl="0" eaLnBrk="1" latinLnBrk="0" hangingPunct="1">
        <a:defRPr sz="1400" kern="1200">
          <a:solidFill>
            <a:schemeClr val="tx1"/>
          </a:solidFill>
          <a:latin typeface="+mn-lt"/>
          <a:ea typeface="+mn-ea"/>
          <a:cs typeface="+mn-cs"/>
        </a:defRPr>
      </a:lvl3pPr>
      <a:lvl4pPr marL="1028318" algn="l" defTabSz="685545" rtl="0" eaLnBrk="1" latinLnBrk="0" hangingPunct="1">
        <a:defRPr sz="1400" kern="1200">
          <a:solidFill>
            <a:schemeClr val="tx1"/>
          </a:solidFill>
          <a:latin typeface="+mn-lt"/>
          <a:ea typeface="+mn-ea"/>
          <a:cs typeface="+mn-cs"/>
        </a:defRPr>
      </a:lvl4pPr>
      <a:lvl5pPr marL="1371090" algn="l" defTabSz="685545" rtl="0" eaLnBrk="1" latinLnBrk="0" hangingPunct="1">
        <a:defRPr sz="1400" kern="1200">
          <a:solidFill>
            <a:schemeClr val="tx1"/>
          </a:solidFill>
          <a:latin typeface="+mn-lt"/>
          <a:ea typeface="+mn-ea"/>
          <a:cs typeface="+mn-cs"/>
        </a:defRPr>
      </a:lvl5pPr>
      <a:lvl6pPr marL="1713869" algn="l" defTabSz="685545" rtl="0" eaLnBrk="1" latinLnBrk="0" hangingPunct="1">
        <a:defRPr sz="1400" kern="1200">
          <a:solidFill>
            <a:schemeClr val="tx1"/>
          </a:solidFill>
          <a:latin typeface="+mn-lt"/>
          <a:ea typeface="+mn-ea"/>
          <a:cs typeface="+mn-cs"/>
        </a:defRPr>
      </a:lvl6pPr>
      <a:lvl7pPr marL="2056634" algn="l" defTabSz="685545" rtl="0" eaLnBrk="1" latinLnBrk="0" hangingPunct="1">
        <a:defRPr sz="1400" kern="1200">
          <a:solidFill>
            <a:schemeClr val="tx1"/>
          </a:solidFill>
          <a:latin typeface="+mn-lt"/>
          <a:ea typeface="+mn-ea"/>
          <a:cs typeface="+mn-cs"/>
        </a:defRPr>
      </a:lvl7pPr>
      <a:lvl8pPr marL="2399400" algn="l" defTabSz="685545" rtl="0" eaLnBrk="1" latinLnBrk="0" hangingPunct="1">
        <a:defRPr sz="1400" kern="1200">
          <a:solidFill>
            <a:schemeClr val="tx1"/>
          </a:solidFill>
          <a:latin typeface="+mn-lt"/>
          <a:ea typeface="+mn-ea"/>
          <a:cs typeface="+mn-cs"/>
        </a:defRPr>
      </a:lvl8pPr>
      <a:lvl9pPr marL="2742167" algn="l" defTabSz="685545"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857"/>
            <a:ext cx="6165609" cy="659315"/>
          </a:xfrm>
          <a:prstGeom prst="rect">
            <a:avLst/>
          </a:prstGeom>
        </p:spPr>
        <p:txBody>
          <a:bodyPr vert="horz" lIns="68561" tIns="34289" rIns="68561"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15"/>
            <a:ext cx="7886700" cy="3440021"/>
          </a:xfrm>
          <a:prstGeom prst="rect">
            <a:avLst/>
          </a:prstGeom>
        </p:spPr>
        <p:txBody>
          <a:bodyPr vert="horz" lIns="68561" tIns="34289" rIns="68561"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日期占位符 3">
            <a:extLst>
              <a:ext uri="{FF2B5EF4-FFF2-40B4-BE49-F238E27FC236}">
                <a16:creationId xmlns:a16="http://schemas.microsoft.com/office/drawing/2014/main" id="{EB21E25C-9464-224B-A47F-E3D24E9CD74A}"/>
              </a:ext>
            </a:extLst>
          </p:cNvPr>
          <p:cNvSpPr>
            <a:spLocks noGrp="1"/>
          </p:cNvSpPr>
          <p:nvPr>
            <p:ph type="dt" sz="half" idx="2"/>
          </p:nvPr>
        </p:nvSpPr>
        <p:spPr>
          <a:xfrm>
            <a:off x="119024" y="4857318"/>
            <a:ext cx="2057400" cy="273844"/>
          </a:xfrm>
          <a:prstGeom prst="rect">
            <a:avLst/>
          </a:prstGeom>
        </p:spPr>
        <p:txBody>
          <a:bodyPr lIns="68561" tIns="34289" rIns="68561" bIns="34289"/>
          <a:lstStyle>
            <a:lvl1pP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579" eaLnBrk="1" fontAlgn="auto" hangingPunct="1">
              <a:spcBef>
                <a:spcPts val="0"/>
              </a:spcBef>
              <a:spcAft>
                <a:spcPts val="0"/>
              </a:spcAft>
            </a:pPr>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8" name="页脚占位符 4">
            <a:extLst>
              <a:ext uri="{FF2B5EF4-FFF2-40B4-BE49-F238E27FC236}">
                <a16:creationId xmlns:a16="http://schemas.microsoft.com/office/drawing/2014/main" id="{A9B84893-18EE-FF43-9533-BF8DF0782CA4}"/>
              </a:ext>
            </a:extLst>
          </p:cNvPr>
          <p:cNvSpPr>
            <a:spLocks noGrp="1"/>
          </p:cNvSpPr>
          <p:nvPr>
            <p:ph type="ftr" sz="quarter" idx="3"/>
          </p:nvPr>
        </p:nvSpPr>
        <p:spPr>
          <a:xfrm>
            <a:off x="3028950" y="4857318"/>
            <a:ext cx="3086100" cy="273844"/>
          </a:xfrm>
          <a:prstGeom prst="rect">
            <a:avLst/>
          </a:prstGeom>
        </p:spPr>
        <p:txBody>
          <a:bodyPr lIns="68561" tIns="34289" rIns="68561" bIns="34289"/>
          <a:lstStyle>
            <a:lvl1pPr algn="ct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579" eaLnBrk="1" fontAlgn="auto" hangingPunct="1">
              <a:spcBef>
                <a:spcPts val="0"/>
              </a:spcBef>
              <a:spcAft>
                <a:spcPts val="0"/>
              </a:spcAft>
            </a:pPr>
            <a:r>
              <a:rPr kumimoji="1" lang="zh-CN" altLang="en-US">
                <a:solidFill>
                  <a:prstClr val="white">
                    <a:lumMod val="65000"/>
                  </a:prstClr>
                </a:solidFill>
              </a:rPr>
              <a:t>引自：</a:t>
            </a:r>
            <a:r>
              <a:rPr kumimoji="1" lang="en-US" altLang="zh-CN">
                <a:solidFill>
                  <a:prstClr val="white">
                    <a:lumMod val="65000"/>
                  </a:prstClr>
                </a:solidFill>
              </a:rPr>
              <a:t>XXXXX</a:t>
            </a:r>
            <a:r>
              <a:rPr kumimoji="1" lang="zh-CN" altLang="en-US">
                <a:solidFill>
                  <a:prstClr val="white">
                    <a:lumMod val="65000"/>
                  </a:prstClr>
                </a:solidFill>
              </a:rPr>
              <a:t>（如果需要）</a:t>
            </a:r>
            <a:endParaRPr kumimoji="1" lang="zh-CN" altLang="en-US" dirty="0">
              <a:solidFill>
                <a:prstClr val="white">
                  <a:lumMod val="65000"/>
                </a:prstClr>
              </a:solidFill>
            </a:endParaRPr>
          </a:p>
        </p:txBody>
      </p:sp>
      <p:sp>
        <p:nvSpPr>
          <p:cNvPr id="9" name="灯片编号占位符 5">
            <a:extLst>
              <a:ext uri="{FF2B5EF4-FFF2-40B4-BE49-F238E27FC236}">
                <a16:creationId xmlns:a16="http://schemas.microsoft.com/office/drawing/2014/main" id="{A375705C-8722-064B-8FCF-B9180D154A69}"/>
              </a:ext>
            </a:extLst>
          </p:cNvPr>
          <p:cNvSpPr>
            <a:spLocks noGrp="1"/>
          </p:cNvSpPr>
          <p:nvPr>
            <p:ph type="sldNum" sz="quarter" idx="4"/>
          </p:nvPr>
        </p:nvSpPr>
        <p:spPr>
          <a:xfrm>
            <a:off x="6515120" y="4857318"/>
            <a:ext cx="2489753" cy="273844"/>
          </a:xfrm>
          <a:prstGeom prst="rect">
            <a:avLst/>
          </a:prstGeom>
        </p:spPr>
        <p:txBody>
          <a:bodyPr lIns="68561" tIns="34289" rIns="68561" bIns="34289"/>
          <a:lstStyle>
            <a:lvl1pPr algn="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579" eaLnBrk="1" fontAlgn="auto" hangingPunct="1">
              <a:spcBef>
                <a:spcPts val="0"/>
              </a:spcBef>
              <a:spcAft>
                <a:spcPts val="0"/>
              </a:spcAft>
            </a:pPr>
            <a:fld id="{8D4D1E41-7A09-AB4A-A4E1-09765ADA2698}" type="slidenum">
              <a:rPr kumimoji="1" lang="zh-CN" altLang="en-US" smtClean="0">
                <a:solidFill>
                  <a:prstClr val="white">
                    <a:lumMod val="65000"/>
                  </a:prstClr>
                </a:solidFill>
              </a:rPr>
              <a:pPr defTabSz="685579" eaLnBrk="1" fontAlgn="auto" hangingPunct="1">
                <a:spcBef>
                  <a:spcPts val="0"/>
                </a:spcBef>
                <a:spcAft>
                  <a:spcPts val="0"/>
                </a:spcAft>
              </a:pPr>
              <a:t>‹#›</a:t>
            </a:fld>
            <a:endParaRPr kumimoji="1" lang="zh-CN" altLang="en-US" dirty="0">
              <a:solidFill>
                <a:prstClr val="white">
                  <a:lumMod val="65000"/>
                </a:prstClr>
              </a:solidFill>
            </a:endParaRPr>
          </a:p>
        </p:txBody>
      </p:sp>
    </p:spTree>
    <p:extLst>
      <p:ext uri="{BB962C8B-B14F-4D97-AF65-F5344CB8AC3E}">
        <p14:creationId xmlns:p14="http://schemas.microsoft.com/office/powerpoint/2010/main" val="709956062"/>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Lst>
  <p:hf hdr="0"/>
  <p:txStyles>
    <p:titleStyle>
      <a:lvl1pPr algn="l" defTabSz="685579"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398" indent="-171398" algn="l" defTabSz="685579"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4193" indent="-171398" algn="l" defTabSz="685579"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6976" indent="-171398" algn="l" defTabSz="685579"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199760" indent="-171398" algn="l" defTabSz="685579"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42545" indent="-171398" algn="l" defTabSz="685579"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5339" indent="-171398" algn="l" defTabSz="68557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129" indent="-171398" algn="l" defTabSz="68557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0918" indent="-171398" algn="l" defTabSz="68557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713" indent="-171398" algn="l" defTabSz="685579"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579" rtl="0" eaLnBrk="1" latinLnBrk="0" hangingPunct="1">
        <a:defRPr sz="1400" kern="1200">
          <a:solidFill>
            <a:schemeClr val="tx1"/>
          </a:solidFill>
          <a:latin typeface="+mn-lt"/>
          <a:ea typeface="+mn-ea"/>
          <a:cs typeface="+mn-cs"/>
        </a:defRPr>
      </a:lvl1pPr>
      <a:lvl2pPr marL="342785" algn="l" defTabSz="685579" rtl="0" eaLnBrk="1" latinLnBrk="0" hangingPunct="1">
        <a:defRPr sz="1400" kern="1200">
          <a:solidFill>
            <a:schemeClr val="tx1"/>
          </a:solidFill>
          <a:latin typeface="+mn-lt"/>
          <a:ea typeface="+mn-ea"/>
          <a:cs typeface="+mn-cs"/>
        </a:defRPr>
      </a:lvl2pPr>
      <a:lvl3pPr marL="685579" algn="l" defTabSz="685579" rtl="0" eaLnBrk="1" latinLnBrk="0" hangingPunct="1">
        <a:defRPr sz="1400" kern="1200">
          <a:solidFill>
            <a:schemeClr val="tx1"/>
          </a:solidFill>
          <a:latin typeface="+mn-lt"/>
          <a:ea typeface="+mn-ea"/>
          <a:cs typeface="+mn-cs"/>
        </a:defRPr>
      </a:lvl3pPr>
      <a:lvl4pPr marL="1028369" algn="l" defTabSz="685579" rtl="0" eaLnBrk="1" latinLnBrk="0" hangingPunct="1">
        <a:defRPr sz="1400" kern="1200">
          <a:solidFill>
            <a:schemeClr val="tx1"/>
          </a:solidFill>
          <a:latin typeface="+mn-lt"/>
          <a:ea typeface="+mn-ea"/>
          <a:cs typeface="+mn-cs"/>
        </a:defRPr>
      </a:lvl4pPr>
      <a:lvl5pPr marL="1371158" algn="l" defTabSz="685579" rtl="0" eaLnBrk="1" latinLnBrk="0" hangingPunct="1">
        <a:defRPr sz="1400" kern="1200">
          <a:solidFill>
            <a:schemeClr val="tx1"/>
          </a:solidFill>
          <a:latin typeface="+mn-lt"/>
          <a:ea typeface="+mn-ea"/>
          <a:cs typeface="+mn-cs"/>
        </a:defRPr>
      </a:lvl5pPr>
      <a:lvl6pPr marL="1713953" algn="l" defTabSz="685579" rtl="0" eaLnBrk="1" latinLnBrk="0" hangingPunct="1">
        <a:defRPr sz="1400" kern="1200">
          <a:solidFill>
            <a:schemeClr val="tx1"/>
          </a:solidFill>
          <a:latin typeface="+mn-lt"/>
          <a:ea typeface="+mn-ea"/>
          <a:cs typeface="+mn-cs"/>
        </a:defRPr>
      </a:lvl6pPr>
      <a:lvl7pPr marL="2056736" algn="l" defTabSz="685579" rtl="0" eaLnBrk="1" latinLnBrk="0" hangingPunct="1">
        <a:defRPr sz="1400" kern="1200">
          <a:solidFill>
            <a:schemeClr val="tx1"/>
          </a:solidFill>
          <a:latin typeface="+mn-lt"/>
          <a:ea typeface="+mn-ea"/>
          <a:cs typeface="+mn-cs"/>
        </a:defRPr>
      </a:lvl7pPr>
      <a:lvl8pPr marL="2399520" algn="l" defTabSz="685579" rtl="0" eaLnBrk="1" latinLnBrk="0" hangingPunct="1">
        <a:defRPr sz="1400" kern="1200">
          <a:solidFill>
            <a:schemeClr val="tx1"/>
          </a:solidFill>
          <a:latin typeface="+mn-lt"/>
          <a:ea typeface="+mn-ea"/>
          <a:cs typeface="+mn-cs"/>
        </a:defRPr>
      </a:lvl8pPr>
      <a:lvl9pPr marL="2742305" algn="l" defTabSz="685579"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3" y="273848"/>
            <a:ext cx="6165609" cy="659315"/>
          </a:xfrm>
          <a:prstGeom prst="rect">
            <a:avLst/>
          </a:prstGeom>
        </p:spPr>
        <p:txBody>
          <a:bodyPr vert="horz" lIns="68574" tIns="34289" rIns="68574" bIns="34289"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06"/>
            <a:ext cx="7886700" cy="3440021"/>
          </a:xfrm>
          <a:prstGeom prst="rect">
            <a:avLst/>
          </a:prstGeom>
        </p:spPr>
        <p:txBody>
          <a:bodyPr vert="horz" lIns="68574" tIns="34289" rIns="68574" bIns="34289"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日期占位符 3">
            <a:extLst>
              <a:ext uri="{FF2B5EF4-FFF2-40B4-BE49-F238E27FC236}">
                <a16:creationId xmlns:a16="http://schemas.microsoft.com/office/drawing/2014/main" id="{EB21E25C-9464-224B-A47F-E3D24E9CD74A}"/>
              </a:ext>
            </a:extLst>
          </p:cNvPr>
          <p:cNvSpPr>
            <a:spLocks noGrp="1"/>
          </p:cNvSpPr>
          <p:nvPr>
            <p:ph type="dt" sz="half" idx="2"/>
          </p:nvPr>
        </p:nvSpPr>
        <p:spPr>
          <a:xfrm>
            <a:off x="119024" y="4857318"/>
            <a:ext cx="2057400" cy="273844"/>
          </a:xfrm>
          <a:prstGeom prst="rect">
            <a:avLst/>
          </a:prstGeom>
        </p:spPr>
        <p:txBody>
          <a:bodyPr lIns="68574" tIns="34289" rIns="68574" bIns="34289"/>
          <a:lstStyle>
            <a:lvl1pP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732" eaLnBrk="1" fontAlgn="auto" hangingPunct="1">
              <a:spcBef>
                <a:spcPts val="0"/>
              </a:spcBef>
              <a:spcAft>
                <a:spcPts val="0"/>
              </a:spcAft>
            </a:pPr>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8" name="页脚占位符 4">
            <a:extLst>
              <a:ext uri="{FF2B5EF4-FFF2-40B4-BE49-F238E27FC236}">
                <a16:creationId xmlns:a16="http://schemas.microsoft.com/office/drawing/2014/main" id="{A9B84893-18EE-FF43-9533-BF8DF0782CA4}"/>
              </a:ext>
            </a:extLst>
          </p:cNvPr>
          <p:cNvSpPr>
            <a:spLocks noGrp="1"/>
          </p:cNvSpPr>
          <p:nvPr>
            <p:ph type="ftr" sz="quarter" idx="3"/>
          </p:nvPr>
        </p:nvSpPr>
        <p:spPr>
          <a:xfrm>
            <a:off x="3028950" y="4857318"/>
            <a:ext cx="3086100" cy="273844"/>
          </a:xfrm>
          <a:prstGeom prst="rect">
            <a:avLst/>
          </a:prstGeom>
        </p:spPr>
        <p:txBody>
          <a:bodyPr lIns="68574" tIns="34289" rIns="68574" bIns="34289"/>
          <a:lstStyle>
            <a:lvl1pPr algn="ct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732" eaLnBrk="1" fontAlgn="auto" hangingPunct="1">
              <a:spcBef>
                <a:spcPts val="0"/>
              </a:spcBef>
              <a:spcAft>
                <a:spcPts val="0"/>
              </a:spcAft>
            </a:pPr>
            <a:r>
              <a:rPr kumimoji="1" lang="zh-CN" altLang="en-US">
                <a:solidFill>
                  <a:prstClr val="white">
                    <a:lumMod val="65000"/>
                  </a:prstClr>
                </a:solidFill>
              </a:rPr>
              <a:t>引自：</a:t>
            </a:r>
            <a:r>
              <a:rPr kumimoji="1" lang="en-US" altLang="zh-CN">
                <a:solidFill>
                  <a:prstClr val="white">
                    <a:lumMod val="65000"/>
                  </a:prstClr>
                </a:solidFill>
              </a:rPr>
              <a:t>XXXXX</a:t>
            </a:r>
            <a:r>
              <a:rPr kumimoji="1" lang="zh-CN" altLang="en-US">
                <a:solidFill>
                  <a:prstClr val="white">
                    <a:lumMod val="65000"/>
                  </a:prstClr>
                </a:solidFill>
              </a:rPr>
              <a:t>（如果需要）</a:t>
            </a:r>
            <a:endParaRPr kumimoji="1" lang="zh-CN" altLang="en-US" dirty="0">
              <a:solidFill>
                <a:prstClr val="white">
                  <a:lumMod val="65000"/>
                </a:prstClr>
              </a:solidFill>
            </a:endParaRPr>
          </a:p>
        </p:txBody>
      </p:sp>
      <p:sp>
        <p:nvSpPr>
          <p:cNvPr id="9" name="灯片编号占位符 5">
            <a:extLst>
              <a:ext uri="{FF2B5EF4-FFF2-40B4-BE49-F238E27FC236}">
                <a16:creationId xmlns:a16="http://schemas.microsoft.com/office/drawing/2014/main" id="{A375705C-8722-064B-8FCF-B9180D154A69}"/>
              </a:ext>
            </a:extLst>
          </p:cNvPr>
          <p:cNvSpPr>
            <a:spLocks noGrp="1"/>
          </p:cNvSpPr>
          <p:nvPr>
            <p:ph type="sldNum" sz="quarter" idx="4"/>
          </p:nvPr>
        </p:nvSpPr>
        <p:spPr>
          <a:xfrm>
            <a:off x="6515111" y="4857318"/>
            <a:ext cx="2489753" cy="273844"/>
          </a:xfrm>
          <a:prstGeom prst="rect">
            <a:avLst/>
          </a:prstGeom>
        </p:spPr>
        <p:txBody>
          <a:bodyPr lIns="68574" tIns="34289" rIns="68574" bIns="34289"/>
          <a:lstStyle>
            <a:lvl1pPr algn="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732" eaLnBrk="1" fontAlgn="auto" hangingPunct="1">
              <a:spcBef>
                <a:spcPts val="0"/>
              </a:spcBef>
              <a:spcAft>
                <a:spcPts val="0"/>
              </a:spcAft>
            </a:pPr>
            <a:fld id="{8D4D1E41-7A09-AB4A-A4E1-09765ADA2698}" type="slidenum">
              <a:rPr kumimoji="1" lang="zh-CN" altLang="en-US" smtClean="0">
                <a:solidFill>
                  <a:prstClr val="white">
                    <a:lumMod val="65000"/>
                  </a:prstClr>
                </a:solidFill>
              </a:rPr>
              <a:pPr defTabSz="685732" eaLnBrk="1" fontAlgn="auto" hangingPunct="1">
                <a:spcBef>
                  <a:spcPts val="0"/>
                </a:spcBef>
                <a:spcAft>
                  <a:spcPts val="0"/>
                </a:spcAft>
              </a:pPr>
              <a:t>‹#›</a:t>
            </a:fld>
            <a:endParaRPr kumimoji="1" lang="zh-CN" altLang="en-US" dirty="0">
              <a:solidFill>
                <a:prstClr val="white">
                  <a:lumMod val="65000"/>
                </a:prstClr>
              </a:solidFill>
            </a:endParaRPr>
          </a:p>
        </p:txBody>
      </p:sp>
    </p:spTree>
    <p:extLst>
      <p:ext uri="{BB962C8B-B14F-4D97-AF65-F5344CB8AC3E}">
        <p14:creationId xmlns:p14="http://schemas.microsoft.com/office/powerpoint/2010/main" val="2659665620"/>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Lst>
  <p:hf hdr="0"/>
  <p:txStyles>
    <p:titleStyle>
      <a:lvl1pPr algn="l" defTabSz="685732"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434" indent="-171434" algn="l" defTabSz="685732"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4301" indent="-171434" algn="l" defTabSz="685732"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7165" indent="-171434" algn="l" defTabSz="685732"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200030" indent="-171434" algn="l" defTabSz="685732"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42896" indent="-171434" algn="l" defTabSz="685732"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5762"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28"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494"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361"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732" rtl="0" eaLnBrk="1" latinLnBrk="0" hangingPunct="1">
        <a:defRPr sz="1400" kern="1200">
          <a:solidFill>
            <a:schemeClr val="tx1"/>
          </a:solidFill>
          <a:latin typeface="+mn-lt"/>
          <a:ea typeface="+mn-ea"/>
          <a:cs typeface="+mn-cs"/>
        </a:defRPr>
      </a:lvl1pPr>
      <a:lvl2pPr marL="342866" algn="l" defTabSz="685732" rtl="0" eaLnBrk="1" latinLnBrk="0" hangingPunct="1">
        <a:defRPr sz="1400" kern="1200">
          <a:solidFill>
            <a:schemeClr val="tx1"/>
          </a:solidFill>
          <a:latin typeface="+mn-lt"/>
          <a:ea typeface="+mn-ea"/>
          <a:cs typeface="+mn-cs"/>
        </a:defRPr>
      </a:lvl2pPr>
      <a:lvl3pPr marL="685732" algn="l" defTabSz="685732" rtl="0" eaLnBrk="1" latinLnBrk="0" hangingPunct="1">
        <a:defRPr sz="1400" kern="1200">
          <a:solidFill>
            <a:schemeClr val="tx1"/>
          </a:solidFill>
          <a:latin typeface="+mn-lt"/>
          <a:ea typeface="+mn-ea"/>
          <a:cs typeface="+mn-cs"/>
        </a:defRPr>
      </a:lvl3pPr>
      <a:lvl4pPr marL="1028598" algn="l" defTabSz="685732" rtl="0" eaLnBrk="1" latinLnBrk="0" hangingPunct="1">
        <a:defRPr sz="1400" kern="1200">
          <a:solidFill>
            <a:schemeClr val="tx1"/>
          </a:solidFill>
          <a:latin typeface="+mn-lt"/>
          <a:ea typeface="+mn-ea"/>
          <a:cs typeface="+mn-cs"/>
        </a:defRPr>
      </a:lvl4pPr>
      <a:lvl5pPr marL="1371464" algn="l" defTabSz="685732" rtl="0" eaLnBrk="1" latinLnBrk="0" hangingPunct="1">
        <a:defRPr sz="1400" kern="1200">
          <a:solidFill>
            <a:schemeClr val="tx1"/>
          </a:solidFill>
          <a:latin typeface="+mn-lt"/>
          <a:ea typeface="+mn-ea"/>
          <a:cs typeface="+mn-cs"/>
        </a:defRPr>
      </a:lvl5pPr>
      <a:lvl6pPr marL="1714331" algn="l" defTabSz="685732" rtl="0" eaLnBrk="1" latinLnBrk="0" hangingPunct="1">
        <a:defRPr sz="1400" kern="1200">
          <a:solidFill>
            <a:schemeClr val="tx1"/>
          </a:solidFill>
          <a:latin typeface="+mn-lt"/>
          <a:ea typeface="+mn-ea"/>
          <a:cs typeface="+mn-cs"/>
        </a:defRPr>
      </a:lvl6pPr>
      <a:lvl7pPr marL="2057195" algn="l" defTabSz="685732" rtl="0" eaLnBrk="1" latinLnBrk="0" hangingPunct="1">
        <a:defRPr sz="1400" kern="1200">
          <a:solidFill>
            <a:schemeClr val="tx1"/>
          </a:solidFill>
          <a:latin typeface="+mn-lt"/>
          <a:ea typeface="+mn-ea"/>
          <a:cs typeface="+mn-cs"/>
        </a:defRPr>
      </a:lvl7pPr>
      <a:lvl8pPr marL="2400060" algn="l" defTabSz="685732" rtl="0" eaLnBrk="1" latinLnBrk="0" hangingPunct="1">
        <a:defRPr sz="1400" kern="1200">
          <a:solidFill>
            <a:schemeClr val="tx1"/>
          </a:solidFill>
          <a:latin typeface="+mn-lt"/>
          <a:ea typeface="+mn-ea"/>
          <a:cs typeface="+mn-cs"/>
        </a:defRPr>
      </a:lvl8pPr>
      <a:lvl9pPr marL="2742926" algn="l" defTabSz="685732"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AAA80D-F069-DE49-8F34-B637A12CB530}"/>
              </a:ext>
            </a:extLst>
          </p:cNvPr>
          <p:cNvSpPr>
            <a:spLocks noGrp="1"/>
          </p:cNvSpPr>
          <p:nvPr>
            <p:ph type="title"/>
          </p:nvPr>
        </p:nvSpPr>
        <p:spPr>
          <a:xfrm>
            <a:off x="980631" y="273844"/>
            <a:ext cx="6165609" cy="659315"/>
          </a:xfrm>
          <a:prstGeom prst="rect">
            <a:avLst/>
          </a:prstGeom>
        </p:spPr>
        <p:txBody>
          <a:bodyPr vert="horz" lIns="68580" tIns="34290" rIns="68580" bIns="3429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A2AAAE3F-F071-E445-8B18-8EAF3979328E}"/>
              </a:ext>
            </a:extLst>
          </p:cNvPr>
          <p:cNvSpPr>
            <a:spLocks noGrp="1"/>
          </p:cNvSpPr>
          <p:nvPr>
            <p:ph type="body" idx="1"/>
          </p:nvPr>
        </p:nvSpPr>
        <p:spPr>
          <a:xfrm>
            <a:off x="628650" y="1192702"/>
            <a:ext cx="7886700" cy="3440021"/>
          </a:xfrm>
          <a:prstGeom prst="rect">
            <a:avLst/>
          </a:prstGeom>
        </p:spPr>
        <p:txBody>
          <a:bodyPr vert="horz" lIns="68580" tIns="34290" rIns="68580" bIns="3429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日期占位符 3">
            <a:extLst>
              <a:ext uri="{FF2B5EF4-FFF2-40B4-BE49-F238E27FC236}">
                <a16:creationId xmlns:a16="http://schemas.microsoft.com/office/drawing/2014/main" id="{EB21E25C-9464-224B-A47F-E3D24E9CD74A}"/>
              </a:ext>
            </a:extLst>
          </p:cNvPr>
          <p:cNvSpPr>
            <a:spLocks noGrp="1"/>
          </p:cNvSpPr>
          <p:nvPr>
            <p:ph type="dt" sz="half" idx="2"/>
          </p:nvPr>
        </p:nvSpPr>
        <p:spPr>
          <a:xfrm>
            <a:off x="119024" y="4857318"/>
            <a:ext cx="2057400" cy="273844"/>
          </a:xfrm>
          <a:prstGeom prst="rect">
            <a:avLst/>
          </a:prstGeom>
        </p:spPr>
        <p:txBody>
          <a:bodyPr lIns="68580" tIns="34290" rIns="68580" bIns="34290"/>
          <a:lstStyle>
            <a:lvl1pP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800" eaLnBrk="1" fontAlgn="auto" hangingPunct="1">
              <a:spcBef>
                <a:spcPts val="0"/>
              </a:spcBef>
              <a:spcAft>
                <a:spcPts val="0"/>
              </a:spcAft>
            </a:pPr>
            <a:r>
              <a:rPr kumimoji="1" lang="en-US" altLang="zh-CN">
                <a:solidFill>
                  <a:prstClr val="white">
                    <a:lumMod val="65000"/>
                  </a:prstClr>
                </a:solidFill>
              </a:rPr>
              <a:t>1.1 </a:t>
            </a:r>
            <a:r>
              <a:rPr kumimoji="1" lang="zh-CN" altLang="en-US">
                <a:solidFill>
                  <a:prstClr val="white">
                    <a:lumMod val="65000"/>
                  </a:prstClr>
                </a:solidFill>
              </a:rPr>
              <a:t>模板使用说明</a:t>
            </a:r>
            <a:endParaRPr kumimoji="1" lang="zh-CN" altLang="en-US" dirty="0">
              <a:solidFill>
                <a:prstClr val="white">
                  <a:lumMod val="65000"/>
                </a:prstClr>
              </a:solidFill>
            </a:endParaRPr>
          </a:p>
        </p:txBody>
      </p:sp>
      <p:sp>
        <p:nvSpPr>
          <p:cNvPr id="8" name="页脚占位符 4">
            <a:extLst>
              <a:ext uri="{FF2B5EF4-FFF2-40B4-BE49-F238E27FC236}">
                <a16:creationId xmlns:a16="http://schemas.microsoft.com/office/drawing/2014/main" id="{A9B84893-18EE-FF43-9533-BF8DF0782CA4}"/>
              </a:ext>
            </a:extLst>
          </p:cNvPr>
          <p:cNvSpPr>
            <a:spLocks noGrp="1"/>
          </p:cNvSpPr>
          <p:nvPr>
            <p:ph type="ftr" sz="quarter" idx="3"/>
          </p:nvPr>
        </p:nvSpPr>
        <p:spPr>
          <a:xfrm>
            <a:off x="3028950" y="4857318"/>
            <a:ext cx="3086100" cy="273844"/>
          </a:xfrm>
          <a:prstGeom prst="rect">
            <a:avLst/>
          </a:prstGeom>
        </p:spPr>
        <p:txBody>
          <a:bodyPr lIns="68580" tIns="34290" rIns="68580" bIns="34290"/>
          <a:lstStyle>
            <a:lvl1pPr algn="ct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800" eaLnBrk="1" fontAlgn="auto" hangingPunct="1">
              <a:spcBef>
                <a:spcPts val="0"/>
              </a:spcBef>
              <a:spcAft>
                <a:spcPts val="0"/>
              </a:spcAft>
            </a:pPr>
            <a:r>
              <a:rPr kumimoji="1" lang="zh-CN" altLang="en-US">
                <a:solidFill>
                  <a:prstClr val="white">
                    <a:lumMod val="65000"/>
                  </a:prstClr>
                </a:solidFill>
              </a:rPr>
              <a:t>引自：</a:t>
            </a:r>
            <a:r>
              <a:rPr kumimoji="1" lang="en-US" altLang="zh-CN">
                <a:solidFill>
                  <a:prstClr val="white">
                    <a:lumMod val="65000"/>
                  </a:prstClr>
                </a:solidFill>
              </a:rPr>
              <a:t>XXXXX</a:t>
            </a:r>
            <a:r>
              <a:rPr kumimoji="1" lang="zh-CN" altLang="en-US">
                <a:solidFill>
                  <a:prstClr val="white">
                    <a:lumMod val="65000"/>
                  </a:prstClr>
                </a:solidFill>
              </a:rPr>
              <a:t>（如果需要）</a:t>
            </a:r>
            <a:endParaRPr kumimoji="1" lang="zh-CN" altLang="en-US" dirty="0">
              <a:solidFill>
                <a:prstClr val="white">
                  <a:lumMod val="65000"/>
                </a:prstClr>
              </a:solidFill>
            </a:endParaRPr>
          </a:p>
        </p:txBody>
      </p:sp>
      <p:sp>
        <p:nvSpPr>
          <p:cNvPr id="9" name="灯片编号占位符 5">
            <a:extLst>
              <a:ext uri="{FF2B5EF4-FFF2-40B4-BE49-F238E27FC236}">
                <a16:creationId xmlns:a16="http://schemas.microsoft.com/office/drawing/2014/main" id="{A375705C-8722-064B-8FCF-B9180D154A69}"/>
              </a:ext>
            </a:extLst>
          </p:cNvPr>
          <p:cNvSpPr>
            <a:spLocks noGrp="1"/>
          </p:cNvSpPr>
          <p:nvPr>
            <p:ph type="sldNum" sz="quarter" idx="4"/>
          </p:nvPr>
        </p:nvSpPr>
        <p:spPr>
          <a:xfrm>
            <a:off x="6515107" y="4857318"/>
            <a:ext cx="2489753" cy="273844"/>
          </a:xfrm>
          <a:prstGeom prst="rect">
            <a:avLst/>
          </a:prstGeom>
        </p:spPr>
        <p:txBody>
          <a:bodyPr lIns="68580" tIns="34290" rIns="68580" bIns="34290"/>
          <a:lstStyle>
            <a:lvl1pPr algn="r">
              <a:defRPr sz="1200">
                <a:solidFill>
                  <a:schemeClr val="bg1">
                    <a:lumMod val="65000"/>
                  </a:schemeClr>
                </a:solidFill>
                <a:latin typeface="Microsoft YaHei" panose="020B0503020204020204" pitchFamily="34" charset="-122"/>
                <a:ea typeface="Microsoft YaHei" panose="020B0503020204020204" pitchFamily="34" charset="-122"/>
              </a:defRPr>
            </a:lvl1pPr>
          </a:lstStyle>
          <a:p>
            <a:pPr defTabSz="685800" eaLnBrk="1" fontAlgn="auto" hangingPunct="1">
              <a:spcBef>
                <a:spcPts val="0"/>
              </a:spcBef>
              <a:spcAft>
                <a:spcPts val="0"/>
              </a:spcAft>
            </a:pPr>
            <a:fld id="{8D4D1E41-7A09-AB4A-A4E1-09765ADA2698}" type="slidenum">
              <a:rPr kumimoji="1" lang="zh-CN" altLang="en-US" smtClean="0">
                <a:solidFill>
                  <a:prstClr val="white">
                    <a:lumMod val="65000"/>
                  </a:prstClr>
                </a:solidFill>
              </a:rPr>
              <a:pPr defTabSz="685800" eaLnBrk="1" fontAlgn="auto" hangingPunct="1">
                <a:spcBef>
                  <a:spcPts val="0"/>
                </a:spcBef>
                <a:spcAft>
                  <a:spcPts val="0"/>
                </a:spcAft>
              </a:pPr>
              <a:t>‹#›</a:t>
            </a:fld>
            <a:endParaRPr kumimoji="1" lang="zh-CN" altLang="en-US" dirty="0">
              <a:solidFill>
                <a:prstClr val="white">
                  <a:lumMod val="65000"/>
                </a:prstClr>
              </a:solidFill>
            </a:endParaRPr>
          </a:p>
        </p:txBody>
      </p:sp>
    </p:spTree>
    <p:extLst>
      <p:ext uri="{BB962C8B-B14F-4D97-AF65-F5344CB8AC3E}">
        <p14:creationId xmlns:p14="http://schemas.microsoft.com/office/powerpoint/2010/main" val="2720243319"/>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Lst>
  <p:hf hdr="0"/>
  <p:txStyles>
    <p:titleStyle>
      <a:lvl1pPr algn="l" defTabSz="685800" rtl="0" eaLnBrk="1" latinLnBrk="0" hangingPunct="1">
        <a:lnSpc>
          <a:spcPct val="90000"/>
        </a:lnSpc>
        <a:spcBef>
          <a:spcPct val="0"/>
        </a:spcBef>
        <a:buNone/>
        <a:defRPr sz="33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450" indent="-171450" algn="l" defTabSz="685800" rtl="0" eaLnBrk="1" latinLnBrk="0" hangingPunct="1">
        <a:lnSpc>
          <a:spcPct val="100000"/>
        </a:lnSpc>
        <a:spcBef>
          <a:spcPts val="4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4350" indent="-171450" algn="l" defTabSz="685800" rtl="0" eaLnBrk="1" latinLnBrk="0" hangingPunct="1">
        <a:lnSpc>
          <a:spcPct val="100000"/>
        </a:lnSpc>
        <a:spcBef>
          <a:spcPts val="45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7250" indent="-171450" algn="l" defTabSz="685800" rtl="0" eaLnBrk="1" latinLnBrk="0" hangingPunct="1">
        <a:lnSpc>
          <a:spcPct val="100000"/>
        </a:lnSpc>
        <a:spcBef>
          <a:spcPts val="450"/>
        </a:spcBef>
        <a:buFont typeface="Arial" panose="020B0604020202020204" pitchFamily="34" charset="0"/>
        <a:buChar char="•"/>
        <a:defRPr sz="1500" kern="1200">
          <a:solidFill>
            <a:schemeClr val="tx1"/>
          </a:solidFill>
          <a:latin typeface="Microsoft YaHei" panose="020B0503020204020204" pitchFamily="34" charset="-122"/>
          <a:ea typeface="Microsoft YaHei" panose="020B0503020204020204" pitchFamily="34" charset="-122"/>
          <a:cs typeface="+mn-cs"/>
        </a:defRPr>
      </a:lvl3pPr>
      <a:lvl4pPr marL="1200150" indent="-171450" algn="l" defTabSz="685800"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4pPr>
      <a:lvl5pPr marL="1543050" indent="-171450" algn="l" defTabSz="685800" rtl="0" eaLnBrk="1" latinLnBrk="0" hangingPunct="1">
        <a:lnSpc>
          <a:spcPct val="100000"/>
        </a:lnSpc>
        <a:spcBef>
          <a:spcPts val="450"/>
        </a:spcBef>
        <a:buFont typeface="Arial" panose="020B0604020202020204" pitchFamily="34" charset="0"/>
        <a:buChar char="•"/>
        <a:defRPr sz="1400" kern="1200">
          <a:solidFill>
            <a:schemeClr val="tx1"/>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17.png"/><Relationship Id="rId5" Type="http://schemas.openxmlformats.org/officeDocument/2006/relationships/hyperlink" Target="https://www.wireshark.org/tools/oui-lookup.html"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22.wmf"/><Relationship Id="rId4" Type="http://schemas.openxmlformats.org/officeDocument/2006/relationships/image" Target="../media/image21.wmf"/></Relationships>
</file>

<file path=ppt/slides/_rels/slide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23.wm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23.wmf"/><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1.wmf"/><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1.wm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3.xml"/><Relationship Id="rId1" Type="http://schemas.openxmlformats.org/officeDocument/2006/relationships/slideLayout" Target="../slideLayouts/slideLayout36.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18.xml"/><Relationship Id="rId5" Type="http://schemas.openxmlformats.org/officeDocument/2006/relationships/image" Target="../media/image20.wmf"/><Relationship Id="rId4" Type="http://schemas.openxmlformats.org/officeDocument/2006/relationships/image" Target="../media/image23.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30.w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1.wmf"/><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openxmlformats.org/officeDocument/2006/relationships/hyperlink" Target="http://www.cnw.com.cn/news-SlideShow/htm2009/20090421_172223_2.shtml" TargetMode="External"/><Relationship Id="rId2" Type="http://schemas.openxmlformats.org/officeDocument/2006/relationships/notesSlide" Target="../notesSlides/notesSlide21.xml"/><Relationship Id="rId1" Type="http://schemas.openxmlformats.org/officeDocument/2006/relationships/slideLayout" Target="../slideLayouts/slideLayout39.xml"/><Relationship Id="rId5" Type="http://schemas.openxmlformats.org/officeDocument/2006/relationships/image" Target="../media/image14.png"/><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85C7379E-F78C-4961-A47F-208582F904E3}" type="slidenum">
              <a:rPr lang="zh-CN" altLang="en-US" sz="1400">
                <a:solidFill>
                  <a:schemeClr val="tx1"/>
                </a:solidFill>
                <a:latin typeface="Arial" charset="0"/>
              </a:rPr>
              <a:pPr algn="r" eaLnBrk="1" hangingPunct="1">
                <a:spcBef>
                  <a:spcPct val="0"/>
                </a:spcBef>
                <a:buClrTx/>
                <a:buFont typeface="Arial" charset="0"/>
                <a:buNone/>
              </a:pPr>
              <a:t>1</a:t>
            </a:fld>
            <a:endParaRPr lang="en-US" altLang="zh-CN" sz="1400">
              <a:solidFill>
                <a:schemeClr val="tx1"/>
              </a:solidFill>
              <a:latin typeface="Arial" charset="0"/>
            </a:endParaRPr>
          </a:p>
        </p:txBody>
      </p:sp>
      <p:sp>
        <p:nvSpPr>
          <p:cNvPr id="7171" name="Rectangle 2"/>
          <p:cNvSpPr>
            <a:spLocks noGrp="1" noChangeArrowheads="1"/>
          </p:cNvSpPr>
          <p:nvPr>
            <p:ph type="ctrTitle"/>
          </p:nvPr>
        </p:nvSpPr>
        <p:spPr/>
        <p:txBody>
          <a:bodyPr/>
          <a:lstStyle/>
          <a:p>
            <a:pPr algn="ctr" eaLnBrk="1" hangingPunct="1"/>
            <a:r>
              <a:rPr lang="zh-CN" altLang="en-US"/>
              <a:t>第 </a:t>
            </a:r>
            <a:r>
              <a:rPr lang="en-US" altLang="zh-CN"/>
              <a:t>3 </a:t>
            </a:r>
            <a:r>
              <a:rPr lang="zh-CN" altLang="en-US"/>
              <a:t>章  数据链路层</a:t>
            </a:r>
            <a:r>
              <a:rPr lang="en-US" altLang="zh-CN">
                <a:latin typeface="Times New Roman" pitchFamily="18" charset="0"/>
                <a:cs typeface="Times New Roman" pitchFamily="18" charset="0"/>
              </a:rPr>
              <a:t>III</a:t>
            </a:r>
            <a:endParaRPr lang="zh-CN" altLang="en-US">
              <a:latin typeface="Times New Roman" pitchFamily="18" charset="0"/>
              <a:cs typeface="Times New Roman" pitchFamily="18" charset="0"/>
            </a:endParaRPr>
          </a:p>
        </p:txBody>
      </p:sp>
      <p:sp>
        <p:nvSpPr>
          <p:cNvPr id="6148" name="Rectangle 3"/>
          <p:cNvSpPr>
            <a:spLocks noGrp="1" noChangeArrowheads="1"/>
          </p:cNvSpPr>
          <p:nvPr>
            <p:ph type="subTitle" idx="1"/>
          </p:nvPr>
        </p:nvSpPr>
        <p:spPr/>
        <p:txBody>
          <a:bodyPr rtlCol="0">
            <a:normAutofit fontScale="77500" lnSpcReduction="20000"/>
          </a:bodyPr>
          <a:lstStyle/>
          <a:p>
            <a:pPr algn="r" eaLnBrk="1" fontAlgn="auto" hangingPunct="1">
              <a:spcAft>
                <a:spcPts val="0"/>
              </a:spcAft>
              <a:defRPr/>
            </a:pPr>
            <a:r>
              <a:rPr lang="zh-CN" altLang="en-US"/>
              <a:t>授课教师</a:t>
            </a:r>
            <a:r>
              <a:rPr lang="en-US" altLang="zh-CN"/>
              <a:t>: </a:t>
            </a:r>
            <a:r>
              <a:rPr lang="zh-CN" altLang="en-US"/>
              <a:t>谢怡</a:t>
            </a:r>
          </a:p>
          <a:p>
            <a:pPr algn="r" eaLnBrk="1" fontAlgn="auto" hangingPunct="1">
              <a:spcAft>
                <a:spcPts val="0"/>
              </a:spcAft>
              <a:defRPr/>
            </a:pPr>
            <a:r>
              <a:rPr lang="en-US" altLang="zh-CN"/>
              <a:t>csyxie@xmu.edu.cn</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2B2CC68B-F354-4B48-BC6F-19EF9C813881}" type="slidenum">
              <a:rPr lang="zh-CN" altLang="en-US" sz="1400">
                <a:solidFill>
                  <a:schemeClr val="tx1"/>
                </a:solidFill>
                <a:latin typeface="Arial" charset="0"/>
              </a:rPr>
              <a:pPr algn="r" eaLnBrk="1" hangingPunct="1">
                <a:spcBef>
                  <a:spcPct val="0"/>
                </a:spcBef>
                <a:buClrTx/>
                <a:buFont typeface="Arial" charset="0"/>
                <a:buNone/>
              </a:pPr>
              <a:t>10</a:t>
            </a:fld>
            <a:endParaRPr lang="en-US" altLang="zh-CN" sz="1400">
              <a:solidFill>
                <a:schemeClr val="tx1"/>
              </a:solidFill>
              <a:latin typeface="Arial" charset="0"/>
            </a:endParaRPr>
          </a:p>
        </p:txBody>
      </p:sp>
      <p:sp>
        <p:nvSpPr>
          <p:cNvPr id="11267" name="Rectangle 2"/>
          <p:cNvSpPr>
            <a:spLocks noGrp="1" noChangeArrowheads="1"/>
          </p:cNvSpPr>
          <p:nvPr>
            <p:ph type="title" idx="4294967295"/>
          </p:nvPr>
        </p:nvSpPr>
        <p:spPr>
          <a:xfrm>
            <a:off x="755578" y="123478"/>
            <a:ext cx="7416800" cy="857250"/>
          </a:xfrm>
        </p:spPr>
        <p:txBody>
          <a:bodyPr/>
          <a:lstStyle/>
          <a:p>
            <a:pPr eaLnBrk="1" hangingPunct="1"/>
            <a:r>
              <a:rPr lang="zh-CN" altLang="en-US" dirty="0"/>
              <a:t>适配器检查 </a:t>
            </a:r>
            <a:r>
              <a:rPr lang="en-US" altLang="zh-CN" dirty="0"/>
              <a:t>MAC </a:t>
            </a:r>
            <a:r>
              <a:rPr lang="zh-CN" altLang="en-US" dirty="0"/>
              <a:t>地址 </a:t>
            </a:r>
          </a:p>
        </p:txBody>
      </p:sp>
      <p:sp>
        <p:nvSpPr>
          <p:cNvPr id="11268" name="Rectangle 3"/>
          <p:cNvSpPr>
            <a:spLocks noGrp="1" noChangeArrowheads="1"/>
          </p:cNvSpPr>
          <p:nvPr>
            <p:ph type="body" idx="4294967295"/>
          </p:nvPr>
        </p:nvSpPr>
        <p:spPr>
          <a:xfrm>
            <a:off x="683568" y="1382316"/>
            <a:ext cx="7704137" cy="3301603"/>
          </a:xfrm>
        </p:spPr>
        <p:txBody>
          <a:bodyPr/>
          <a:lstStyle/>
          <a:p>
            <a:pPr eaLnBrk="1" hangingPunct="1">
              <a:lnSpc>
                <a:spcPct val="90000"/>
              </a:lnSpc>
            </a:pPr>
            <a:r>
              <a:rPr lang="zh-CN" altLang="en-US" dirty="0"/>
              <a:t>适配器从网络上每收到一个 </a:t>
            </a:r>
            <a:r>
              <a:rPr lang="en-US" altLang="zh-CN" dirty="0"/>
              <a:t>MAC </a:t>
            </a:r>
            <a:r>
              <a:rPr lang="zh-CN" altLang="en-US" dirty="0"/>
              <a:t>帧就首先用硬件检查 </a:t>
            </a:r>
            <a:r>
              <a:rPr lang="en-US" altLang="zh-CN" dirty="0"/>
              <a:t>MAC </a:t>
            </a:r>
            <a:r>
              <a:rPr lang="zh-CN" altLang="en-US" dirty="0"/>
              <a:t>帧中的 </a:t>
            </a:r>
            <a:r>
              <a:rPr lang="en-US" altLang="zh-CN" dirty="0"/>
              <a:t>MAC </a:t>
            </a:r>
            <a:r>
              <a:rPr lang="zh-CN" altLang="en-US" dirty="0"/>
              <a:t>地址</a:t>
            </a:r>
            <a:r>
              <a:rPr lang="en-US" altLang="zh-CN" dirty="0"/>
              <a:t>——</a:t>
            </a:r>
            <a:r>
              <a:rPr lang="zh-CN" altLang="en-US" dirty="0"/>
              <a:t>过滤功能。</a:t>
            </a:r>
          </a:p>
          <a:p>
            <a:pPr lvl="1" eaLnBrk="1" hangingPunct="1">
              <a:lnSpc>
                <a:spcPct val="90000"/>
              </a:lnSpc>
            </a:pPr>
            <a:r>
              <a:rPr lang="zh-CN" altLang="en-US" dirty="0">
                <a:solidFill>
                  <a:srgbClr val="2A2C2D"/>
                </a:solidFill>
                <a:ea typeface="黑体" pitchFamily="49" charset="-122"/>
              </a:rPr>
              <a:t>如果是发往本站的帧则收下，然后再进行其他的处理。</a:t>
            </a:r>
          </a:p>
          <a:p>
            <a:pPr lvl="1" eaLnBrk="1" hangingPunct="1">
              <a:lnSpc>
                <a:spcPct val="90000"/>
              </a:lnSpc>
            </a:pPr>
            <a:r>
              <a:rPr lang="zh-CN" altLang="en-US" dirty="0">
                <a:solidFill>
                  <a:srgbClr val="2A2C2D"/>
                </a:solidFill>
                <a:ea typeface="黑体" pitchFamily="49" charset="-122"/>
              </a:rPr>
              <a:t>否则就将此帧丢弃，不再进行其他的处理。</a:t>
            </a:r>
            <a:endParaRPr lang="en-US" altLang="zh-CN" dirty="0">
              <a:solidFill>
                <a:srgbClr val="2A2C2D"/>
              </a:solidFill>
              <a:ea typeface="黑体" pitchFamily="49" charset="-122"/>
            </a:endParaRPr>
          </a:p>
          <a:p>
            <a:pPr eaLnBrk="1" hangingPunct="1">
              <a:lnSpc>
                <a:spcPct val="90000"/>
              </a:lnSpc>
            </a:pPr>
            <a:r>
              <a:rPr lang="zh-CN" altLang="en-US" dirty="0"/>
              <a:t>“发往本站的帧”包括以下三种帧：</a:t>
            </a:r>
          </a:p>
          <a:p>
            <a:pPr lvl="1" eaLnBrk="1" hangingPunct="1">
              <a:lnSpc>
                <a:spcPct val="90000"/>
              </a:lnSpc>
            </a:pPr>
            <a:r>
              <a:rPr lang="zh-CN" altLang="en-US" dirty="0">
                <a:solidFill>
                  <a:srgbClr val="2A2C2D"/>
                </a:solidFill>
                <a:ea typeface="黑体" pitchFamily="49" charset="-122"/>
              </a:rPr>
              <a:t>单播</a:t>
            </a:r>
            <a:r>
              <a:rPr lang="en-US" altLang="zh-CN" dirty="0">
                <a:solidFill>
                  <a:srgbClr val="2A2C2D"/>
                </a:solidFill>
                <a:ea typeface="黑体" pitchFamily="49" charset="-122"/>
              </a:rPr>
              <a:t>(unicast)</a:t>
            </a:r>
            <a:r>
              <a:rPr lang="zh-CN" altLang="en-US" dirty="0">
                <a:solidFill>
                  <a:srgbClr val="2A2C2D"/>
                </a:solidFill>
                <a:ea typeface="黑体" pitchFamily="49" charset="-122"/>
              </a:rPr>
              <a:t>帧（一对一）</a:t>
            </a:r>
          </a:p>
          <a:p>
            <a:pPr lvl="1" eaLnBrk="1" hangingPunct="1">
              <a:lnSpc>
                <a:spcPct val="90000"/>
              </a:lnSpc>
            </a:pPr>
            <a:r>
              <a:rPr lang="zh-CN" altLang="en-US" dirty="0">
                <a:solidFill>
                  <a:srgbClr val="2A2C2D"/>
                </a:solidFill>
                <a:ea typeface="黑体" pitchFamily="49" charset="-122"/>
              </a:rPr>
              <a:t>广播</a:t>
            </a:r>
            <a:r>
              <a:rPr lang="en-US" altLang="zh-CN" dirty="0">
                <a:solidFill>
                  <a:srgbClr val="2A2C2D"/>
                </a:solidFill>
                <a:ea typeface="黑体" pitchFamily="49" charset="-122"/>
              </a:rPr>
              <a:t>(broadcast)</a:t>
            </a:r>
            <a:r>
              <a:rPr lang="zh-CN" altLang="en-US" dirty="0">
                <a:solidFill>
                  <a:srgbClr val="2A2C2D"/>
                </a:solidFill>
                <a:ea typeface="黑体" pitchFamily="49" charset="-122"/>
              </a:rPr>
              <a:t>帧（一对全体）</a:t>
            </a:r>
          </a:p>
          <a:p>
            <a:pPr lvl="1" eaLnBrk="1" hangingPunct="1">
              <a:lnSpc>
                <a:spcPct val="90000"/>
              </a:lnSpc>
            </a:pPr>
            <a:r>
              <a:rPr lang="zh-CN" altLang="en-US" dirty="0">
                <a:solidFill>
                  <a:srgbClr val="2A2C2D"/>
                </a:solidFill>
                <a:ea typeface="黑体" pitchFamily="49" charset="-122"/>
              </a:rPr>
              <a:t>多播</a:t>
            </a:r>
            <a:r>
              <a:rPr lang="en-US" altLang="zh-CN" dirty="0">
                <a:solidFill>
                  <a:srgbClr val="2A2C2D"/>
                </a:solidFill>
                <a:ea typeface="黑体" pitchFamily="49" charset="-122"/>
              </a:rPr>
              <a:t>(multicast)</a:t>
            </a:r>
            <a:r>
              <a:rPr lang="zh-CN" altLang="en-US" dirty="0">
                <a:solidFill>
                  <a:srgbClr val="2A2C2D"/>
                </a:solidFill>
                <a:ea typeface="黑体" pitchFamily="49" charset="-122"/>
              </a:rPr>
              <a:t>帧（一对多） </a:t>
            </a:r>
          </a:p>
          <a:p>
            <a:pPr eaLnBrk="1" hangingPunct="1">
              <a:lnSpc>
                <a:spcPct val="90000"/>
              </a:lnSpc>
            </a:pPr>
            <a:r>
              <a:rPr lang="zh-CN" altLang="en-US" dirty="0"/>
              <a:t>所有适配器至少能识别前两种帧。</a:t>
            </a:r>
          </a:p>
          <a:p>
            <a:pPr eaLnBrk="1" hangingPunct="1">
              <a:lnSpc>
                <a:spcPct val="90000"/>
              </a:lnSpc>
            </a:pPr>
            <a:r>
              <a:rPr lang="zh-CN" altLang="en-US" dirty="0"/>
              <a:t>适配器的混杂工作方式</a:t>
            </a:r>
            <a:r>
              <a:rPr lang="en-US" altLang="zh-CN" dirty="0"/>
              <a:t>——Sniffer</a:t>
            </a:r>
            <a:r>
              <a:rPr lang="zh-CN" altLang="en-US" dirty="0"/>
              <a:t>。</a:t>
            </a:r>
          </a:p>
          <a:p>
            <a:pPr eaLnBrk="1" hangingPunct="1">
              <a:lnSpc>
                <a:spcPct val="90000"/>
              </a:lnSpc>
            </a:pPr>
            <a:endParaRPr lang="zh-CN" altLang="en-US" sz="2800" dirty="0">
              <a:solidFill>
                <a:srgbClr val="333399"/>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8">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8">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8">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2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05BCDE-42BA-4976-9F33-3E89F33BB629}"/>
              </a:ext>
            </a:extLst>
          </p:cNvPr>
          <p:cNvPicPr>
            <a:picLocks noChangeAspect="1"/>
          </p:cNvPicPr>
          <p:nvPr/>
        </p:nvPicPr>
        <p:blipFill>
          <a:blip r:embed="rId3"/>
          <a:stretch>
            <a:fillRect/>
          </a:stretch>
        </p:blipFill>
        <p:spPr>
          <a:xfrm>
            <a:off x="499018" y="2037769"/>
            <a:ext cx="4374116" cy="2919410"/>
          </a:xfrm>
          <a:prstGeom prst="rect">
            <a:avLst/>
          </a:prstGeom>
        </p:spPr>
      </p:pic>
      <p:sp>
        <p:nvSpPr>
          <p:cNvPr id="2" name="标题 1">
            <a:extLst>
              <a:ext uri="{FF2B5EF4-FFF2-40B4-BE49-F238E27FC236}">
                <a16:creationId xmlns:a16="http://schemas.microsoft.com/office/drawing/2014/main" id="{EB28532F-9C27-42D0-B11A-E2C24BCBA042}"/>
              </a:ext>
            </a:extLst>
          </p:cNvPr>
          <p:cNvSpPr>
            <a:spLocks noGrp="1"/>
          </p:cNvSpPr>
          <p:nvPr>
            <p:ph type="title"/>
          </p:nvPr>
        </p:nvSpPr>
        <p:spPr/>
        <p:txBody>
          <a:bodyPr>
            <a:normAutofit/>
          </a:bodyPr>
          <a:lstStyle/>
          <a:p>
            <a:r>
              <a:rPr lang="zh-CN" altLang="en-US" dirty="0"/>
              <a:t>经典以太网 </a:t>
            </a:r>
            <a:r>
              <a:rPr lang="en-US" altLang="zh-CN" dirty="0"/>
              <a:t>- </a:t>
            </a:r>
            <a:r>
              <a:rPr lang="en-US" altLang="zh-CN" sz="2100" dirty="0"/>
              <a:t>MAC</a:t>
            </a:r>
            <a:r>
              <a:rPr lang="zh-CN" altLang="en-US" sz="2100" dirty="0"/>
              <a:t>子层协议</a:t>
            </a:r>
            <a:endParaRPr lang="zh-CN" altLang="en-US" dirty="0"/>
          </a:p>
        </p:txBody>
      </p:sp>
      <p:sp>
        <p:nvSpPr>
          <p:cNvPr id="4" name="灯片编号占位符 3">
            <a:extLst>
              <a:ext uri="{FF2B5EF4-FFF2-40B4-BE49-F238E27FC236}">
                <a16:creationId xmlns:a16="http://schemas.microsoft.com/office/drawing/2014/main" id="{3281B158-FD3E-4C5A-8535-687E50C58BE5}"/>
              </a:ext>
            </a:extLst>
          </p:cNvPr>
          <p:cNvSpPr>
            <a:spLocks noGrp="1"/>
          </p:cNvSpPr>
          <p:nvPr>
            <p:ph type="sldNum" sz="quarter" idx="12"/>
          </p:nvPr>
        </p:nvSpPr>
        <p:spPr/>
        <p:txBody>
          <a:bodyPr/>
          <a:lstStyle/>
          <a:p>
            <a:fld id="{8D4D1E41-7A09-AB4A-A4E1-09765ADA2698}" type="slidenum">
              <a:rPr kumimoji="1" lang="zh-CN" altLang="en-US" smtClean="0">
                <a:solidFill>
                  <a:prstClr val="white">
                    <a:lumMod val="65000"/>
                  </a:prstClr>
                </a:solidFill>
              </a:rPr>
              <a:pPr/>
              <a:t>11</a:t>
            </a:fld>
            <a:endParaRPr kumimoji="1" lang="zh-CN" altLang="en-US" dirty="0">
              <a:solidFill>
                <a:prstClr val="white">
                  <a:lumMod val="65000"/>
                </a:prstClr>
              </a:solidFill>
            </a:endParaRPr>
          </a:p>
        </p:txBody>
      </p:sp>
      <p:sp>
        <p:nvSpPr>
          <p:cNvPr id="7" name="内容占位符 6">
            <a:extLst>
              <a:ext uri="{FF2B5EF4-FFF2-40B4-BE49-F238E27FC236}">
                <a16:creationId xmlns:a16="http://schemas.microsoft.com/office/drawing/2014/main" id="{9B22B57D-AB0D-4EC8-A207-86E77400EAAA}"/>
              </a:ext>
            </a:extLst>
          </p:cNvPr>
          <p:cNvSpPr>
            <a:spLocks noGrp="1"/>
          </p:cNvSpPr>
          <p:nvPr>
            <p:ph idx="1"/>
          </p:nvPr>
        </p:nvSpPr>
        <p:spPr>
          <a:xfrm>
            <a:off x="694562" y="995382"/>
            <a:ext cx="7886700" cy="1307284"/>
          </a:xfrm>
        </p:spPr>
        <p:txBody>
          <a:bodyPr>
            <a:normAutofit/>
          </a:bodyPr>
          <a:lstStyle/>
          <a:p>
            <a:pPr>
              <a:lnSpc>
                <a:spcPct val="120000"/>
              </a:lnSpc>
            </a:pPr>
            <a:r>
              <a:rPr lang="en-US" altLang="zh-CN" sz="1700" dirty="0"/>
              <a:t>OUI(Organizationally Unique Identifier)</a:t>
            </a:r>
          </a:p>
          <a:p>
            <a:pPr lvl="1">
              <a:lnSpc>
                <a:spcPct val="120000"/>
              </a:lnSpc>
            </a:pPr>
            <a:r>
              <a:rPr lang="en-US" altLang="zh-CN" sz="1500" dirty="0">
                <a:solidFill>
                  <a:srgbClr val="252525"/>
                </a:solidFill>
                <a:latin typeface="Roboto" panose="02000000000000000000" pitchFamily="2" charset="0"/>
              </a:rPr>
              <a:t>IEEE Registration Authority</a:t>
            </a:r>
            <a:r>
              <a:rPr lang="zh-CN" altLang="en-US" sz="1500" dirty="0">
                <a:solidFill>
                  <a:srgbClr val="252525"/>
                </a:solidFill>
                <a:latin typeface="Roboto" panose="02000000000000000000" pitchFamily="2" charset="0"/>
              </a:rPr>
              <a:t>是负责注册和管理组织唯一标识符（</a:t>
            </a:r>
            <a:r>
              <a:rPr lang="en-US" altLang="zh-CN" sz="1500" dirty="0">
                <a:solidFill>
                  <a:srgbClr val="252525"/>
                </a:solidFill>
                <a:latin typeface="Roboto" panose="02000000000000000000" pitchFamily="2" charset="0"/>
              </a:rPr>
              <a:t>OUI</a:t>
            </a:r>
            <a:r>
              <a:rPr lang="zh-CN" altLang="en-US" sz="1500" dirty="0">
                <a:solidFill>
                  <a:srgbClr val="252525"/>
                </a:solidFill>
                <a:latin typeface="Roboto" panose="02000000000000000000" pitchFamily="2" charset="0"/>
              </a:rPr>
              <a:t>）的管理机构</a:t>
            </a:r>
            <a:endParaRPr lang="en-US" altLang="zh-CN" sz="1500" dirty="0">
              <a:solidFill>
                <a:srgbClr val="252525"/>
              </a:solidFill>
              <a:latin typeface="Roboto" panose="02000000000000000000" pitchFamily="2" charset="0"/>
            </a:endParaRPr>
          </a:p>
          <a:p>
            <a:pPr>
              <a:lnSpc>
                <a:spcPct val="120000"/>
              </a:lnSpc>
            </a:pPr>
            <a:r>
              <a:rPr lang="zh-CN" altLang="en-US" sz="1700" dirty="0"/>
              <a:t>在</a:t>
            </a:r>
            <a:r>
              <a:rPr lang="en-US" altLang="zh-CN" sz="1700" dirty="0"/>
              <a:t>Windows</a:t>
            </a:r>
            <a:r>
              <a:rPr lang="zh-CN" altLang="en-US" sz="1700" dirty="0"/>
              <a:t>上使用</a:t>
            </a:r>
            <a:r>
              <a:rPr lang="en-US" altLang="zh-CN" sz="1700" dirty="0">
                <a:solidFill>
                  <a:srgbClr val="C00000"/>
                </a:solidFill>
              </a:rPr>
              <a:t>ipconfig /all</a:t>
            </a:r>
            <a:r>
              <a:rPr lang="zh-CN" altLang="en-US" sz="1700" dirty="0"/>
              <a:t>命令查看</a:t>
            </a:r>
            <a:r>
              <a:rPr lang="en-US" altLang="zh-CN" sz="1700" dirty="0"/>
              <a:t>MAC</a:t>
            </a:r>
            <a:r>
              <a:rPr lang="zh-CN" altLang="en-US" sz="1700" dirty="0"/>
              <a:t>地址</a:t>
            </a:r>
          </a:p>
        </p:txBody>
      </p:sp>
      <p:grpSp>
        <p:nvGrpSpPr>
          <p:cNvPr id="56" name="组合 55">
            <a:extLst>
              <a:ext uri="{FF2B5EF4-FFF2-40B4-BE49-F238E27FC236}">
                <a16:creationId xmlns:a16="http://schemas.microsoft.com/office/drawing/2014/main" id="{E86A824A-6856-406B-95E1-3B8FE4674074}"/>
              </a:ext>
            </a:extLst>
          </p:cNvPr>
          <p:cNvGrpSpPr/>
          <p:nvPr/>
        </p:nvGrpSpPr>
        <p:grpSpPr>
          <a:xfrm>
            <a:off x="5056443" y="2154971"/>
            <a:ext cx="3948418" cy="2590403"/>
            <a:chOff x="1653913" y="2849165"/>
            <a:chExt cx="6286735" cy="4259521"/>
          </a:xfrm>
        </p:grpSpPr>
        <p:grpSp>
          <p:nvGrpSpPr>
            <p:cNvPr id="16" name="组合 15">
              <a:extLst>
                <a:ext uri="{FF2B5EF4-FFF2-40B4-BE49-F238E27FC236}">
                  <a16:creationId xmlns:a16="http://schemas.microsoft.com/office/drawing/2014/main" id="{522CC274-E89A-4D4E-BCC9-D357F923EC9F}"/>
                </a:ext>
              </a:extLst>
            </p:cNvPr>
            <p:cNvGrpSpPr/>
            <p:nvPr/>
          </p:nvGrpSpPr>
          <p:grpSpPr>
            <a:xfrm>
              <a:off x="5624066" y="4190977"/>
              <a:ext cx="2316582" cy="1293122"/>
              <a:chOff x="495694" y="5089537"/>
              <a:chExt cx="1613321" cy="913746"/>
            </a:xfrm>
          </p:grpSpPr>
          <p:pic>
            <p:nvPicPr>
              <p:cNvPr id="13" name="图片 12">
                <a:extLst>
                  <a:ext uri="{FF2B5EF4-FFF2-40B4-BE49-F238E27FC236}">
                    <a16:creationId xmlns:a16="http://schemas.microsoft.com/office/drawing/2014/main" id="{584EE6C9-EFB7-43AE-A729-2327B5121AF0}"/>
                  </a:ext>
                </a:extLst>
              </p:cNvPr>
              <p:cNvPicPr>
                <a:picLocks noChangeAspect="1"/>
              </p:cNvPicPr>
              <p:nvPr/>
            </p:nvPicPr>
            <p:blipFill>
              <a:blip r:embed="rId4"/>
              <a:stretch>
                <a:fillRect/>
              </a:stretch>
            </p:blipFill>
            <p:spPr>
              <a:xfrm>
                <a:off x="598325" y="5089537"/>
                <a:ext cx="1453818" cy="476661"/>
              </a:xfrm>
              <a:prstGeom prst="rect">
                <a:avLst/>
              </a:prstGeom>
            </p:spPr>
          </p:pic>
          <p:pic>
            <p:nvPicPr>
              <p:cNvPr id="15" name="图片 14">
                <a:hlinkClick r:id="rId5"/>
                <a:extLst>
                  <a:ext uri="{FF2B5EF4-FFF2-40B4-BE49-F238E27FC236}">
                    <a16:creationId xmlns:a16="http://schemas.microsoft.com/office/drawing/2014/main" id="{C74A1698-F5BA-4E25-B5FF-55383D0FCE13}"/>
                  </a:ext>
                </a:extLst>
              </p:cNvPr>
              <p:cNvPicPr>
                <a:picLocks noChangeAspect="1"/>
              </p:cNvPicPr>
              <p:nvPr/>
            </p:nvPicPr>
            <p:blipFill>
              <a:blip r:embed="rId6"/>
              <a:stretch>
                <a:fillRect/>
              </a:stretch>
            </p:blipFill>
            <p:spPr>
              <a:xfrm>
                <a:off x="495694" y="5663637"/>
                <a:ext cx="1613321" cy="339646"/>
              </a:xfrm>
              <a:prstGeom prst="rect">
                <a:avLst/>
              </a:prstGeom>
            </p:spPr>
            <p:style>
              <a:lnRef idx="0">
                <a:schemeClr val="accent1"/>
              </a:lnRef>
              <a:fillRef idx="3">
                <a:schemeClr val="accent1"/>
              </a:fillRef>
              <a:effectRef idx="3">
                <a:schemeClr val="accent1"/>
              </a:effectRef>
              <a:fontRef idx="minor">
                <a:schemeClr val="lt1"/>
              </a:fontRef>
            </p:style>
          </p:pic>
        </p:grpSp>
        <p:grpSp>
          <p:nvGrpSpPr>
            <p:cNvPr id="39" name="组合 38">
              <a:extLst>
                <a:ext uri="{FF2B5EF4-FFF2-40B4-BE49-F238E27FC236}">
                  <a16:creationId xmlns:a16="http://schemas.microsoft.com/office/drawing/2014/main" id="{B28AD02F-3ABF-4340-A084-0C7E48480075}"/>
                </a:ext>
              </a:extLst>
            </p:cNvPr>
            <p:cNvGrpSpPr/>
            <p:nvPr/>
          </p:nvGrpSpPr>
          <p:grpSpPr>
            <a:xfrm rot="20998069">
              <a:off x="3536913" y="2849165"/>
              <a:ext cx="1707575" cy="868090"/>
              <a:chOff x="8805417" y="3276915"/>
              <a:chExt cx="2590800" cy="1123297"/>
            </a:xfrm>
          </p:grpSpPr>
          <p:sp>
            <p:nvSpPr>
              <p:cNvPr id="38" name="星形: 十角 37">
                <a:extLst>
                  <a:ext uri="{FF2B5EF4-FFF2-40B4-BE49-F238E27FC236}">
                    <a16:creationId xmlns:a16="http://schemas.microsoft.com/office/drawing/2014/main" id="{F74F669D-57D9-4563-AFA7-A8BBC6764A33}"/>
                  </a:ext>
                </a:extLst>
              </p:cNvPr>
              <p:cNvSpPr/>
              <p:nvPr/>
            </p:nvSpPr>
            <p:spPr>
              <a:xfrm rot="601931">
                <a:off x="8805417" y="3276915"/>
                <a:ext cx="2590800" cy="1123297"/>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62" eaLnBrk="1" fontAlgn="auto" hangingPunct="1">
                  <a:spcBef>
                    <a:spcPts val="0"/>
                  </a:spcBef>
                  <a:spcAft>
                    <a:spcPts val="0"/>
                  </a:spcAft>
                </a:pPr>
                <a:endParaRPr lang="zh-CN" altLang="en-US" sz="1700">
                  <a:solidFill>
                    <a:prstClr val="white"/>
                  </a:solidFill>
                </a:endParaRPr>
              </a:p>
            </p:txBody>
          </p:sp>
          <p:sp>
            <p:nvSpPr>
              <p:cNvPr id="37" name="矩形 36">
                <a:extLst>
                  <a:ext uri="{FF2B5EF4-FFF2-40B4-BE49-F238E27FC236}">
                    <a16:creationId xmlns:a16="http://schemas.microsoft.com/office/drawing/2014/main" id="{DA90180A-2E31-470B-9E96-E08BE4A87414}"/>
                  </a:ext>
                </a:extLst>
              </p:cNvPr>
              <p:cNvSpPr/>
              <p:nvPr/>
            </p:nvSpPr>
            <p:spPr>
              <a:xfrm rot="601931">
                <a:off x="9108181" y="3549328"/>
                <a:ext cx="2076180" cy="753107"/>
              </a:xfrm>
              <a:prstGeom prst="rect">
                <a:avLst/>
              </a:prstGeom>
              <a:noFill/>
            </p:spPr>
            <p:txBody>
              <a:bodyPr wrap="square" lIns="91440" tIns="45720" rIns="91440" bIns="45720">
                <a:spAutoFit/>
              </a:bodyPr>
              <a:lstStyle/>
              <a:p>
                <a:pPr algn="ctr" defTabSz="685562" eaLnBrk="1" fontAlgn="auto" hangingPunct="1">
                  <a:spcBef>
                    <a:spcPts val="0"/>
                  </a:spcBef>
                  <a:spcAft>
                    <a:spcPts val="0"/>
                  </a:spcAft>
                </a:pPr>
                <a:r>
                  <a:rPr lang="zh-CN" altLang="en-US" sz="1700" dirty="0">
                    <a:ln w="0"/>
                    <a:solidFill>
                      <a:prstClr val="white"/>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试一试</a:t>
                </a:r>
              </a:p>
            </p:txBody>
          </p:sp>
        </p:grpSp>
        <p:sp>
          <p:nvSpPr>
            <p:cNvPr id="40" name="箭头: 下 39">
              <a:extLst>
                <a:ext uri="{FF2B5EF4-FFF2-40B4-BE49-F238E27FC236}">
                  <a16:creationId xmlns:a16="http://schemas.microsoft.com/office/drawing/2014/main" id="{8018FCB1-9804-4809-8E64-BD3F33BBE4FF}"/>
                </a:ext>
              </a:extLst>
            </p:cNvPr>
            <p:cNvSpPr/>
            <p:nvPr/>
          </p:nvSpPr>
          <p:spPr>
            <a:xfrm rot="16200000">
              <a:off x="5171599" y="4545514"/>
              <a:ext cx="197769" cy="5392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62" eaLnBrk="1" fontAlgn="auto" hangingPunct="1">
                <a:spcBef>
                  <a:spcPts val="0"/>
                </a:spcBef>
                <a:spcAft>
                  <a:spcPts val="0"/>
                </a:spcAft>
              </a:pPr>
              <a:endParaRPr lang="zh-CN" altLang="en-US" sz="1400">
                <a:solidFill>
                  <a:prstClr val="white"/>
                </a:solidFill>
              </a:endParaRPr>
            </a:p>
          </p:txBody>
        </p:sp>
        <p:sp>
          <p:nvSpPr>
            <p:cNvPr id="41" name="箭头: 下 40">
              <a:extLst>
                <a:ext uri="{FF2B5EF4-FFF2-40B4-BE49-F238E27FC236}">
                  <a16:creationId xmlns:a16="http://schemas.microsoft.com/office/drawing/2014/main" id="{84665965-AE9F-4DAE-8617-12C4880A5E6F}"/>
                </a:ext>
              </a:extLst>
            </p:cNvPr>
            <p:cNvSpPr/>
            <p:nvPr/>
          </p:nvSpPr>
          <p:spPr>
            <a:xfrm>
              <a:off x="6602926" y="5689850"/>
              <a:ext cx="191499" cy="4806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62" eaLnBrk="1" fontAlgn="auto" hangingPunct="1">
                <a:spcBef>
                  <a:spcPts val="0"/>
                </a:spcBef>
                <a:spcAft>
                  <a:spcPts val="0"/>
                </a:spcAft>
              </a:pPr>
              <a:endParaRPr lang="zh-CN" altLang="en-US" sz="1400">
                <a:solidFill>
                  <a:prstClr val="white"/>
                </a:solidFill>
              </a:endParaRPr>
            </a:p>
          </p:txBody>
        </p:sp>
        <p:sp>
          <p:nvSpPr>
            <p:cNvPr id="42" name="文本框 41">
              <a:extLst>
                <a:ext uri="{FF2B5EF4-FFF2-40B4-BE49-F238E27FC236}">
                  <a16:creationId xmlns:a16="http://schemas.microsoft.com/office/drawing/2014/main" id="{E8423698-7489-426E-A356-5AF24B049474}"/>
                </a:ext>
              </a:extLst>
            </p:cNvPr>
            <p:cNvSpPr txBox="1"/>
            <p:nvPr/>
          </p:nvSpPr>
          <p:spPr>
            <a:xfrm rot="696918">
              <a:off x="6352605" y="5818153"/>
              <a:ext cx="692191" cy="1290533"/>
            </a:xfrm>
            <a:prstGeom prst="rect">
              <a:avLst/>
            </a:prstGeom>
            <a:noFill/>
          </p:spPr>
          <p:txBody>
            <a:bodyPr wrap="none" rtlCol="0">
              <a:spAutoFit/>
            </a:bodyPr>
            <a:lstStyle/>
            <a:p>
              <a:pPr defTabSz="685562" eaLnBrk="1" fontAlgn="auto" hangingPunct="1">
                <a:spcBef>
                  <a:spcPts val="0"/>
                </a:spcBef>
                <a:spcAft>
                  <a:spcPts val="0"/>
                </a:spcAft>
              </a:pPr>
              <a:r>
                <a:rPr lang="en-US" altLang="zh-CN" sz="4500" b="1" dirty="0">
                  <a:solidFill>
                    <a:srgbClr val="C00000"/>
                  </a:solidFill>
                  <a:latin typeface="Algerian" panose="04020705040A02060702" pitchFamily="82" charset="0"/>
                  <a:ea typeface="Adobe 楷体 Std R" panose="02020400000000000000" pitchFamily="18" charset="-128"/>
                </a:rPr>
                <a:t>?</a:t>
              </a:r>
              <a:endParaRPr lang="zh-CN" altLang="en-US" sz="4500" b="1" dirty="0">
                <a:solidFill>
                  <a:srgbClr val="C00000"/>
                </a:solidFill>
                <a:latin typeface="Algerian" panose="04020705040A02060702" pitchFamily="82" charset="0"/>
                <a:ea typeface="Adobe 楷体 Std R" panose="02020400000000000000" pitchFamily="18" charset="-128"/>
              </a:endParaRPr>
            </a:p>
          </p:txBody>
        </p:sp>
        <p:grpSp>
          <p:nvGrpSpPr>
            <p:cNvPr id="55" name="组合 54">
              <a:extLst>
                <a:ext uri="{FF2B5EF4-FFF2-40B4-BE49-F238E27FC236}">
                  <a16:creationId xmlns:a16="http://schemas.microsoft.com/office/drawing/2014/main" id="{450A3DAB-B232-4B29-BCBF-273D46DE965A}"/>
                </a:ext>
              </a:extLst>
            </p:cNvPr>
            <p:cNvGrpSpPr/>
            <p:nvPr/>
          </p:nvGrpSpPr>
          <p:grpSpPr>
            <a:xfrm>
              <a:off x="1653913" y="3421310"/>
              <a:ext cx="3262989" cy="2994729"/>
              <a:chOff x="1281516" y="3421310"/>
              <a:chExt cx="3262989" cy="2994729"/>
            </a:xfrm>
          </p:grpSpPr>
          <p:grpSp>
            <p:nvGrpSpPr>
              <p:cNvPr id="54" name="组合 53">
                <a:extLst>
                  <a:ext uri="{FF2B5EF4-FFF2-40B4-BE49-F238E27FC236}">
                    <a16:creationId xmlns:a16="http://schemas.microsoft.com/office/drawing/2014/main" id="{93DB3925-8B93-43AA-875E-300069461B18}"/>
                  </a:ext>
                </a:extLst>
              </p:cNvPr>
              <p:cNvGrpSpPr/>
              <p:nvPr/>
            </p:nvGrpSpPr>
            <p:grpSpPr>
              <a:xfrm>
                <a:off x="1281516" y="3421310"/>
                <a:ext cx="3262989" cy="2994729"/>
                <a:chOff x="1281516" y="3421310"/>
                <a:chExt cx="3262989" cy="2994729"/>
              </a:xfrm>
            </p:grpSpPr>
            <p:sp>
              <p:nvSpPr>
                <p:cNvPr id="53" name="矩形 52">
                  <a:extLst>
                    <a:ext uri="{FF2B5EF4-FFF2-40B4-BE49-F238E27FC236}">
                      <a16:creationId xmlns:a16="http://schemas.microsoft.com/office/drawing/2014/main" id="{2A3E346C-30FB-46F0-9766-88F140667414}"/>
                    </a:ext>
                  </a:extLst>
                </p:cNvPr>
                <p:cNvSpPr/>
                <p:nvPr/>
              </p:nvSpPr>
              <p:spPr>
                <a:xfrm>
                  <a:off x="1281516" y="3421310"/>
                  <a:ext cx="1656467" cy="2994729"/>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defTabSz="685562" eaLnBrk="1" fontAlgn="auto" hangingPunct="1">
                    <a:spcBef>
                      <a:spcPts val="0"/>
                    </a:spcBef>
                    <a:spcAft>
                      <a:spcPts val="0"/>
                    </a:spcAft>
                  </a:pPr>
                  <a:endParaRPr lang="zh-CN" altLang="en-US" sz="1400">
                    <a:solidFill>
                      <a:prstClr val="black"/>
                    </a:solidFill>
                  </a:endParaRPr>
                </a:p>
              </p:txBody>
            </p:sp>
            <p:sp>
              <p:nvSpPr>
                <p:cNvPr id="36" name="文本框 35">
                  <a:extLst>
                    <a:ext uri="{FF2B5EF4-FFF2-40B4-BE49-F238E27FC236}">
                      <a16:creationId xmlns:a16="http://schemas.microsoft.com/office/drawing/2014/main" id="{C796468A-726C-4645-8D09-CF6CAC4ADEB2}"/>
                    </a:ext>
                  </a:extLst>
                </p:cNvPr>
                <p:cNvSpPr txBox="1"/>
                <p:nvPr/>
              </p:nvSpPr>
              <p:spPr>
                <a:xfrm>
                  <a:off x="2920378" y="4482867"/>
                  <a:ext cx="1624127" cy="91096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defTabSz="685562" eaLnBrk="1" fontAlgn="auto" hangingPunct="1">
                    <a:spcBef>
                      <a:spcPts val="0"/>
                    </a:spcBef>
                    <a:spcAft>
                      <a:spcPts val="0"/>
                    </a:spcAft>
                  </a:pPr>
                  <a:r>
                    <a:rPr lang="en-US" altLang="zh-CN" sz="1500" b="1" dirty="0">
                      <a:solidFill>
                        <a:prstClr val="white"/>
                      </a:solidFill>
                      <a:latin typeface="微软雅黑" panose="020B0503020204020204" pitchFamily="34" charset="-122"/>
                      <a:ea typeface="微软雅黑" panose="020B0503020204020204" pitchFamily="34" charset="-122"/>
                    </a:rPr>
                    <a:t>MAC </a:t>
                  </a:r>
                </a:p>
                <a:p>
                  <a:pPr algn="ctr" defTabSz="685562" eaLnBrk="1" fontAlgn="auto" hangingPunct="1">
                    <a:spcBef>
                      <a:spcPts val="0"/>
                    </a:spcBef>
                    <a:spcAft>
                      <a:spcPts val="0"/>
                    </a:spcAft>
                  </a:pPr>
                  <a:r>
                    <a:rPr lang="en-US" altLang="zh-CN" sz="1500" b="1" dirty="0">
                      <a:solidFill>
                        <a:prstClr val="white"/>
                      </a:solidFill>
                      <a:latin typeface="微软雅黑" panose="020B0503020204020204" pitchFamily="34" charset="-122"/>
                      <a:ea typeface="微软雅黑" panose="020B0503020204020204" pitchFamily="34" charset="-122"/>
                    </a:rPr>
                    <a:t>Address</a:t>
                  </a:r>
                  <a:endParaRPr lang="zh-CN" altLang="en-US" sz="1500" b="1" dirty="0">
                    <a:solidFill>
                      <a:prstClr val="white"/>
                    </a:solidFill>
                    <a:latin typeface="微软雅黑" panose="020B0503020204020204" pitchFamily="34" charset="-122"/>
                    <a:ea typeface="微软雅黑" panose="020B0503020204020204" pitchFamily="34" charset="-122"/>
                  </a:endParaRPr>
                </a:p>
              </p:txBody>
            </p:sp>
          </p:grpSp>
          <p:pic>
            <p:nvPicPr>
              <p:cNvPr id="48" name="图片 47">
                <a:extLst>
                  <a:ext uri="{FF2B5EF4-FFF2-40B4-BE49-F238E27FC236}">
                    <a16:creationId xmlns:a16="http://schemas.microsoft.com/office/drawing/2014/main" id="{3A3A84B9-9ACB-42D9-BAE6-413A97FB1C1D}"/>
                  </a:ext>
                </a:extLst>
              </p:cNvPr>
              <p:cNvPicPr>
                <a:picLocks noChangeAspect="1"/>
              </p:cNvPicPr>
              <p:nvPr/>
            </p:nvPicPr>
            <p:blipFill>
              <a:blip r:embed="rId7"/>
              <a:stretch>
                <a:fillRect/>
              </a:stretch>
            </p:blipFill>
            <p:spPr>
              <a:xfrm>
                <a:off x="1425441" y="3503647"/>
                <a:ext cx="1300279" cy="1152280"/>
              </a:xfrm>
              <a:prstGeom prst="rect">
                <a:avLst/>
              </a:prstGeom>
            </p:spPr>
          </p:pic>
          <p:pic>
            <p:nvPicPr>
              <p:cNvPr id="52" name="图片 51">
                <a:extLst>
                  <a:ext uri="{FF2B5EF4-FFF2-40B4-BE49-F238E27FC236}">
                    <a16:creationId xmlns:a16="http://schemas.microsoft.com/office/drawing/2014/main" id="{8FD8B79E-0E10-448F-BEA4-DA763053E721}"/>
                  </a:ext>
                </a:extLst>
              </p:cNvPr>
              <p:cNvPicPr>
                <a:picLocks noChangeAspect="1"/>
              </p:cNvPicPr>
              <p:nvPr/>
            </p:nvPicPr>
            <p:blipFill>
              <a:blip r:embed="rId8"/>
              <a:stretch>
                <a:fillRect/>
              </a:stretch>
            </p:blipFill>
            <p:spPr>
              <a:xfrm>
                <a:off x="1522650" y="4836810"/>
                <a:ext cx="1105863" cy="1409975"/>
              </a:xfrm>
              <a:prstGeom prst="rect">
                <a:avLst/>
              </a:prstGeom>
            </p:spPr>
          </p:pic>
        </p:grpSp>
      </p:grpSp>
    </p:spTree>
    <p:extLst>
      <p:ext uri="{BB962C8B-B14F-4D97-AF65-F5344CB8AC3E}">
        <p14:creationId xmlns:p14="http://schemas.microsoft.com/office/powerpoint/2010/main" val="191566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blinds(horizontal)">
                                      <p:cBhvr>
                                        <p:cTn id="7" dur="500"/>
                                        <p:tgtEl>
                                          <p:spTgt spid="7">
                                            <p:txEl>
                                              <p:pRg st="2" end="2"/>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blinds(horizontal)">
                                      <p:cBhvr>
                                        <p:cTn id="1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D233FA95-0C8E-4BCC-AF49-C33F91CA986B}" type="slidenum">
              <a:rPr lang="zh-CN" altLang="en-US" sz="1400">
                <a:solidFill>
                  <a:schemeClr val="tx1"/>
                </a:solidFill>
                <a:latin typeface="Arial" charset="0"/>
              </a:rPr>
              <a:pPr algn="r" eaLnBrk="1" hangingPunct="1">
                <a:spcBef>
                  <a:spcPct val="0"/>
                </a:spcBef>
                <a:buClrTx/>
                <a:buFont typeface="Arial" charset="0"/>
                <a:buNone/>
              </a:pPr>
              <a:t>12</a:t>
            </a:fld>
            <a:endParaRPr lang="en-US" altLang="zh-CN" sz="1400">
              <a:solidFill>
                <a:schemeClr val="tx1"/>
              </a:solidFill>
              <a:latin typeface="Arial" charset="0"/>
            </a:endParaRPr>
          </a:p>
        </p:txBody>
      </p:sp>
      <p:sp>
        <p:nvSpPr>
          <p:cNvPr id="12291" name="Rectangle 2"/>
          <p:cNvSpPr>
            <a:spLocks noGrp="1" noChangeArrowheads="1"/>
          </p:cNvSpPr>
          <p:nvPr>
            <p:ph type="title" idx="4294967295"/>
          </p:nvPr>
        </p:nvSpPr>
        <p:spPr>
          <a:xfrm>
            <a:off x="755652" y="357188"/>
            <a:ext cx="7640638" cy="857250"/>
          </a:xfrm>
        </p:spPr>
        <p:txBody>
          <a:bodyPr/>
          <a:lstStyle/>
          <a:p>
            <a:pPr eaLnBrk="1" hangingPunct="1"/>
            <a:r>
              <a:rPr lang="en-US" altLang="zh-CN" dirty="0"/>
              <a:t>2. MAC </a:t>
            </a:r>
            <a:r>
              <a:rPr lang="zh-CN" altLang="en-US" dirty="0"/>
              <a:t>帧的格式 </a:t>
            </a:r>
          </a:p>
        </p:txBody>
      </p:sp>
      <p:sp>
        <p:nvSpPr>
          <p:cNvPr id="12292" name="Rectangle 3"/>
          <p:cNvSpPr>
            <a:spLocks noGrp="1" noChangeArrowheads="1"/>
          </p:cNvSpPr>
          <p:nvPr>
            <p:ph type="body" idx="4294967295"/>
          </p:nvPr>
        </p:nvSpPr>
        <p:spPr>
          <a:xfrm>
            <a:off x="827088" y="1329930"/>
            <a:ext cx="7853362" cy="3245644"/>
          </a:xfrm>
        </p:spPr>
        <p:txBody>
          <a:bodyPr/>
          <a:lstStyle/>
          <a:p>
            <a:pPr eaLnBrk="1" hangingPunct="1"/>
            <a:r>
              <a:rPr lang="zh-CN" altLang="en-US"/>
              <a:t>常用的以太网</a:t>
            </a:r>
            <a:r>
              <a:rPr lang="en-US" altLang="zh-CN"/>
              <a:t>MAC</a:t>
            </a:r>
            <a:r>
              <a:rPr lang="zh-CN" altLang="en-US"/>
              <a:t>帧格式有两种标准。</a:t>
            </a:r>
          </a:p>
          <a:p>
            <a:pPr lvl="1" eaLnBrk="1" hangingPunct="1"/>
            <a:r>
              <a:rPr lang="en-US" altLang="zh-CN">
                <a:solidFill>
                  <a:srgbClr val="333399"/>
                </a:solidFill>
                <a:ea typeface="黑体" pitchFamily="49" charset="-122"/>
              </a:rPr>
              <a:t>DIX Ethernet V2 </a:t>
            </a:r>
            <a:r>
              <a:rPr lang="zh-CN" altLang="en-US">
                <a:solidFill>
                  <a:srgbClr val="333399"/>
                </a:solidFill>
                <a:ea typeface="黑体" pitchFamily="49" charset="-122"/>
              </a:rPr>
              <a:t>标准</a:t>
            </a:r>
          </a:p>
          <a:p>
            <a:pPr lvl="1" eaLnBrk="1" hangingPunct="1"/>
            <a:r>
              <a:rPr lang="en-US" altLang="zh-CN">
                <a:solidFill>
                  <a:srgbClr val="333399"/>
                </a:solidFill>
                <a:ea typeface="黑体" pitchFamily="49" charset="-122"/>
              </a:rPr>
              <a:t>IEEE </a:t>
            </a:r>
            <a:r>
              <a:rPr lang="zh-CN" altLang="en-US">
                <a:solidFill>
                  <a:srgbClr val="333399"/>
                </a:solidFill>
                <a:ea typeface="黑体" pitchFamily="49" charset="-122"/>
              </a:rPr>
              <a:t>的 </a:t>
            </a:r>
            <a:r>
              <a:rPr lang="en-US" altLang="zh-CN">
                <a:solidFill>
                  <a:srgbClr val="333399"/>
                </a:solidFill>
                <a:ea typeface="黑体" pitchFamily="49" charset="-122"/>
              </a:rPr>
              <a:t>802.3 </a:t>
            </a:r>
            <a:r>
              <a:rPr lang="zh-CN" altLang="en-US">
                <a:solidFill>
                  <a:srgbClr val="333399"/>
                </a:solidFill>
                <a:ea typeface="黑体" pitchFamily="49" charset="-122"/>
              </a:rPr>
              <a:t>标准</a:t>
            </a:r>
          </a:p>
          <a:p>
            <a:pPr eaLnBrk="1" hangingPunct="1"/>
            <a:r>
              <a:rPr lang="zh-CN" altLang="en-US"/>
              <a:t>最常用的 </a:t>
            </a:r>
            <a:r>
              <a:rPr lang="en-US" altLang="zh-CN"/>
              <a:t>MAC </a:t>
            </a:r>
            <a:r>
              <a:rPr lang="zh-CN" altLang="en-US"/>
              <a:t>帧是</a:t>
            </a:r>
            <a:r>
              <a:rPr lang="zh-CN" altLang="en-US">
                <a:solidFill>
                  <a:srgbClr val="C00000"/>
                </a:solidFill>
              </a:rPr>
              <a:t>以太网 </a:t>
            </a:r>
            <a:r>
              <a:rPr lang="en-US" altLang="zh-CN">
                <a:solidFill>
                  <a:srgbClr val="C00000"/>
                </a:solidFill>
              </a:rPr>
              <a:t>V2 </a:t>
            </a:r>
            <a:r>
              <a:rPr lang="zh-CN" altLang="en-US">
                <a:solidFill>
                  <a:srgbClr val="C00000"/>
                </a:solidFill>
              </a:rPr>
              <a:t>的格式</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FE5C26A5-5574-4406-A22D-9D8644D8EAC7}" type="slidenum">
              <a:rPr lang="zh-CN" altLang="en-US" sz="1400">
                <a:solidFill>
                  <a:schemeClr val="tx1"/>
                </a:solidFill>
                <a:latin typeface="Arial" charset="0"/>
              </a:rPr>
              <a:pPr algn="r" eaLnBrk="1" hangingPunct="1">
                <a:spcBef>
                  <a:spcPct val="0"/>
                </a:spcBef>
                <a:buClrTx/>
                <a:buFont typeface="Arial" charset="0"/>
                <a:buNone/>
              </a:pPr>
              <a:t>13</a:t>
            </a:fld>
            <a:endParaRPr lang="en-US" altLang="zh-CN" sz="1400">
              <a:solidFill>
                <a:schemeClr val="tx1"/>
              </a:solidFill>
              <a:latin typeface="Arial" charset="0"/>
            </a:endParaRPr>
          </a:p>
        </p:txBody>
      </p:sp>
      <p:sp>
        <p:nvSpPr>
          <p:cNvPr id="13315" name="Line 3"/>
          <p:cNvSpPr>
            <a:spLocks noChangeShapeType="1"/>
          </p:cNvSpPr>
          <p:nvPr/>
        </p:nvSpPr>
        <p:spPr bwMode="auto">
          <a:xfrm>
            <a:off x="152400" y="2669828"/>
            <a:ext cx="8915400" cy="0"/>
          </a:xfrm>
          <a:prstGeom prst="line">
            <a:avLst/>
          </a:prstGeom>
          <a:noFill/>
          <a:ln w="38100" cmpd="dbl">
            <a:solidFill>
              <a:schemeClr val="folHlink"/>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3316" name="Rectangle 4"/>
          <p:cNvSpPr>
            <a:spLocks noChangeArrowheads="1"/>
          </p:cNvSpPr>
          <p:nvPr/>
        </p:nvSpPr>
        <p:spPr bwMode="auto">
          <a:xfrm>
            <a:off x="1554165" y="2846041"/>
            <a:ext cx="6413500" cy="3714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3317" name="Rectangle 5"/>
          <p:cNvSpPr>
            <a:spLocks noChangeArrowheads="1"/>
          </p:cNvSpPr>
          <p:nvPr/>
        </p:nvSpPr>
        <p:spPr bwMode="auto">
          <a:xfrm>
            <a:off x="1547813" y="2846058"/>
            <a:ext cx="6419850" cy="36671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3318" name="Rectangle 6"/>
          <p:cNvSpPr>
            <a:spLocks noChangeArrowheads="1"/>
          </p:cNvSpPr>
          <p:nvPr/>
        </p:nvSpPr>
        <p:spPr bwMode="auto">
          <a:xfrm>
            <a:off x="3965594" y="2896047"/>
            <a:ext cx="1574077"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以太网 </a:t>
            </a:r>
            <a:r>
              <a:rPr lang="en-US" altLang="zh-CN" sz="1600">
                <a:solidFill>
                  <a:srgbClr val="333399"/>
                </a:solidFill>
                <a:latin typeface="Arial" charset="0"/>
                <a:ea typeface="黑体" pitchFamily="49" charset="-122"/>
              </a:rPr>
              <a:t>MAC </a:t>
            </a:r>
            <a:r>
              <a:rPr lang="zh-CN" altLang="en-US" sz="1600">
                <a:solidFill>
                  <a:srgbClr val="333399"/>
                </a:solidFill>
                <a:latin typeface="Arial" charset="0"/>
                <a:ea typeface="黑体" pitchFamily="49" charset="-122"/>
              </a:rPr>
              <a:t>帧</a:t>
            </a:r>
          </a:p>
        </p:txBody>
      </p:sp>
      <p:sp>
        <p:nvSpPr>
          <p:cNvPr id="13319" name="Rectangle 13"/>
          <p:cNvSpPr>
            <a:spLocks noChangeArrowheads="1"/>
          </p:cNvSpPr>
          <p:nvPr/>
        </p:nvSpPr>
        <p:spPr bwMode="auto">
          <a:xfrm>
            <a:off x="8075631" y="2909145"/>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物理层</a:t>
            </a:r>
          </a:p>
        </p:txBody>
      </p:sp>
      <p:sp>
        <p:nvSpPr>
          <p:cNvPr id="13320" name="Rectangle 26"/>
          <p:cNvSpPr>
            <a:spLocks noChangeArrowheads="1"/>
          </p:cNvSpPr>
          <p:nvPr/>
        </p:nvSpPr>
        <p:spPr bwMode="auto">
          <a:xfrm>
            <a:off x="8035928" y="2193580"/>
            <a:ext cx="843108"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MAC</a:t>
            </a:r>
            <a:r>
              <a:rPr lang="zh-CN" altLang="en-US" sz="1600">
                <a:solidFill>
                  <a:srgbClr val="333399"/>
                </a:solidFill>
                <a:latin typeface="Arial" charset="0"/>
                <a:ea typeface="黑体" pitchFamily="49" charset="-122"/>
              </a:rPr>
              <a:t>层</a:t>
            </a:r>
          </a:p>
        </p:txBody>
      </p:sp>
      <p:sp>
        <p:nvSpPr>
          <p:cNvPr id="13321" name="Line 27"/>
          <p:cNvSpPr>
            <a:spLocks noChangeShapeType="1"/>
          </p:cNvSpPr>
          <p:nvPr/>
        </p:nvSpPr>
        <p:spPr bwMode="auto">
          <a:xfrm flipH="1">
            <a:off x="1546227" y="2463851"/>
            <a:ext cx="1588" cy="3857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3322" name="Line 28"/>
          <p:cNvSpPr>
            <a:spLocks noChangeShapeType="1"/>
          </p:cNvSpPr>
          <p:nvPr/>
        </p:nvSpPr>
        <p:spPr bwMode="auto">
          <a:xfrm>
            <a:off x="7956569" y="2517428"/>
            <a:ext cx="11113" cy="3238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3323" name="Rectangle 29"/>
          <p:cNvSpPr>
            <a:spLocks noChangeArrowheads="1"/>
          </p:cNvSpPr>
          <p:nvPr/>
        </p:nvSpPr>
        <p:spPr bwMode="auto">
          <a:xfrm>
            <a:off x="195266" y="3591374"/>
            <a:ext cx="4086225" cy="311944"/>
          </a:xfrm>
          <a:prstGeom prst="rect">
            <a:avLst/>
          </a:prstGeom>
          <a:solidFill>
            <a:srgbClr val="FFFF99"/>
          </a:solidFill>
          <a:ln w="9525">
            <a:solidFill>
              <a:schemeClr val="folHlink"/>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3324" name="Rectangle 30"/>
          <p:cNvSpPr>
            <a:spLocks noChangeArrowheads="1"/>
          </p:cNvSpPr>
          <p:nvPr/>
        </p:nvSpPr>
        <p:spPr bwMode="auto">
          <a:xfrm>
            <a:off x="150815" y="3623521"/>
            <a:ext cx="449154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黑体" pitchFamily="49" charset="-122"/>
                <a:ea typeface="黑体" pitchFamily="49" charset="-122"/>
              </a:rPr>
              <a:t>10101010101010        10101010101010101011</a:t>
            </a:r>
          </a:p>
        </p:txBody>
      </p:sp>
      <p:sp>
        <p:nvSpPr>
          <p:cNvPr id="13325" name="Line 31"/>
          <p:cNvSpPr>
            <a:spLocks noChangeShapeType="1"/>
          </p:cNvSpPr>
          <p:nvPr/>
        </p:nvSpPr>
        <p:spPr bwMode="auto">
          <a:xfrm>
            <a:off x="3373438" y="3588991"/>
            <a:ext cx="0" cy="32385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3326" name="Rectangle 32"/>
          <p:cNvSpPr>
            <a:spLocks noChangeArrowheads="1"/>
          </p:cNvSpPr>
          <p:nvPr/>
        </p:nvSpPr>
        <p:spPr bwMode="auto">
          <a:xfrm>
            <a:off x="1335107" y="3931893"/>
            <a:ext cx="1003408"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前同步码</a:t>
            </a:r>
          </a:p>
        </p:txBody>
      </p:sp>
      <p:sp>
        <p:nvSpPr>
          <p:cNvPr id="13327" name="Rectangle 33"/>
          <p:cNvSpPr>
            <a:spLocks noChangeArrowheads="1"/>
          </p:cNvSpPr>
          <p:nvPr/>
        </p:nvSpPr>
        <p:spPr bwMode="auto">
          <a:xfrm>
            <a:off x="3348057" y="3910460"/>
            <a:ext cx="798224" cy="48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nSpc>
                <a:spcPct val="80000"/>
              </a:lnSpc>
              <a:spcBef>
                <a:spcPct val="0"/>
              </a:spcBef>
              <a:buClrTx/>
              <a:buFont typeface="Arial" charset="0"/>
              <a:buNone/>
            </a:pPr>
            <a:r>
              <a:rPr lang="zh-CN" altLang="en-US" sz="1600">
                <a:solidFill>
                  <a:srgbClr val="333399"/>
                </a:solidFill>
                <a:latin typeface="Arial" charset="0"/>
                <a:ea typeface="黑体" pitchFamily="49" charset="-122"/>
              </a:rPr>
              <a:t>帧开始</a:t>
            </a:r>
          </a:p>
          <a:p>
            <a:pPr>
              <a:lnSpc>
                <a:spcPct val="80000"/>
              </a:lnSpc>
              <a:spcBef>
                <a:spcPct val="0"/>
              </a:spcBef>
              <a:buClrTx/>
              <a:buFont typeface="Arial" charset="0"/>
              <a:buNone/>
            </a:pPr>
            <a:r>
              <a:rPr lang="zh-CN" altLang="en-US" sz="1600">
                <a:solidFill>
                  <a:srgbClr val="333399"/>
                </a:solidFill>
                <a:latin typeface="Arial" charset="0"/>
                <a:ea typeface="黑体" pitchFamily="49" charset="-122"/>
              </a:rPr>
              <a:t>定界符</a:t>
            </a:r>
          </a:p>
        </p:txBody>
      </p:sp>
      <p:sp>
        <p:nvSpPr>
          <p:cNvPr id="13328" name="Rectangle 34"/>
          <p:cNvSpPr>
            <a:spLocks noChangeArrowheads="1"/>
          </p:cNvSpPr>
          <p:nvPr/>
        </p:nvSpPr>
        <p:spPr bwMode="auto">
          <a:xfrm>
            <a:off x="1403350" y="3338978"/>
            <a:ext cx="76463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7 </a:t>
            </a:r>
            <a:r>
              <a:rPr lang="zh-CN" altLang="en-US" sz="1600">
                <a:solidFill>
                  <a:srgbClr val="333399"/>
                </a:solidFill>
                <a:latin typeface="Arial" charset="0"/>
                <a:ea typeface="黑体" pitchFamily="49" charset="-122"/>
              </a:rPr>
              <a:t>字节</a:t>
            </a:r>
          </a:p>
        </p:txBody>
      </p:sp>
      <p:sp>
        <p:nvSpPr>
          <p:cNvPr id="13329" name="Rectangle 35"/>
          <p:cNvSpPr>
            <a:spLocks noChangeArrowheads="1"/>
          </p:cNvSpPr>
          <p:nvPr/>
        </p:nvSpPr>
        <p:spPr bwMode="auto">
          <a:xfrm>
            <a:off x="3424239" y="3338978"/>
            <a:ext cx="76463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1 </a:t>
            </a:r>
            <a:r>
              <a:rPr lang="zh-CN" altLang="en-US" sz="1600">
                <a:solidFill>
                  <a:srgbClr val="333399"/>
                </a:solidFill>
                <a:latin typeface="Arial" charset="0"/>
                <a:ea typeface="黑体" pitchFamily="49" charset="-122"/>
              </a:rPr>
              <a:t>字节</a:t>
            </a:r>
          </a:p>
        </p:txBody>
      </p:sp>
      <p:sp>
        <p:nvSpPr>
          <p:cNvPr id="13330" name="Line 36"/>
          <p:cNvSpPr>
            <a:spLocks noChangeShapeType="1"/>
          </p:cNvSpPr>
          <p:nvPr/>
        </p:nvSpPr>
        <p:spPr bwMode="auto">
          <a:xfrm flipV="1">
            <a:off x="207964" y="3219898"/>
            <a:ext cx="292100" cy="369094"/>
          </a:xfrm>
          <a:prstGeom prst="line">
            <a:avLst/>
          </a:prstGeom>
          <a:noFill/>
          <a:ln w="12700">
            <a:solidFill>
              <a:schemeClr val="folHlink"/>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3331" name="Line 37"/>
          <p:cNvSpPr>
            <a:spLocks noChangeShapeType="1"/>
          </p:cNvSpPr>
          <p:nvPr/>
        </p:nvSpPr>
        <p:spPr bwMode="auto">
          <a:xfrm>
            <a:off x="1538290" y="3229440"/>
            <a:ext cx="2722562" cy="355997"/>
          </a:xfrm>
          <a:prstGeom prst="line">
            <a:avLst/>
          </a:prstGeom>
          <a:noFill/>
          <a:ln w="12700">
            <a:solidFill>
              <a:schemeClr val="folHlink"/>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3332" name="Text Box 38"/>
          <p:cNvSpPr txBox="1">
            <a:spLocks noChangeArrowheads="1"/>
          </p:cNvSpPr>
          <p:nvPr/>
        </p:nvSpPr>
        <p:spPr bwMode="auto">
          <a:xfrm>
            <a:off x="1746250" y="3597326"/>
            <a:ext cx="389778" cy="33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a:t>
            </a:r>
          </a:p>
        </p:txBody>
      </p:sp>
      <p:sp>
        <p:nvSpPr>
          <p:cNvPr id="13333" name="Rectangle 41"/>
          <p:cNvSpPr>
            <a:spLocks noChangeArrowheads="1"/>
          </p:cNvSpPr>
          <p:nvPr/>
        </p:nvSpPr>
        <p:spPr bwMode="auto">
          <a:xfrm>
            <a:off x="528641" y="2841296"/>
            <a:ext cx="1019175" cy="366713"/>
          </a:xfrm>
          <a:prstGeom prst="rect">
            <a:avLst/>
          </a:prstGeom>
          <a:solidFill>
            <a:srgbClr val="FFFF99"/>
          </a:solidFill>
          <a:ln w="9525">
            <a:solidFill>
              <a:schemeClr val="tx2"/>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3334" name="Rectangle 42"/>
          <p:cNvSpPr>
            <a:spLocks noChangeArrowheads="1"/>
          </p:cNvSpPr>
          <p:nvPr/>
        </p:nvSpPr>
        <p:spPr bwMode="auto">
          <a:xfrm>
            <a:off x="665164" y="2910353"/>
            <a:ext cx="764634"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8 </a:t>
            </a:r>
            <a:r>
              <a:rPr lang="zh-CN" altLang="en-US" sz="1600">
                <a:solidFill>
                  <a:srgbClr val="333399"/>
                </a:solidFill>
                <a:latin typeface="Arial" charset="0"/>
                <a:ea typeface="黑体" pitchFamily="49" charset="-122"/>
              </a:rPr>
              <a:t>字节</a:t>
            </a:r>
          </a:p>
        </p:txBody>
      </p:sp>
      <p:sp>
        <p:nvSpPr>
          <p:cNvPr id="13335" name="AutoShape 43"/>
          <p:cNvSpPr>
            <a:spLocks noChangeArrowheads="1"/>
          </p:cNvSpPr>
          <p:nvPr/>
        </p:nvSpPr>
        <p:spPr bwMode="auto">
          <a:xfrm>
            <a:off x="271465" y="2574580"/>
            <a:ext cx="635000" cy="200025"/>
          </a:xfrm>
          <a:prstGeom prst="wedgeRoundRectCallout">
            <a:avLst>
              <a:gd name="adj1" fmla="val 48000"/>
              <a:gd name="adj2" fmla="val 139880"/>
              <a:gd name="adj3" fmla="val 16667"/>
            </a:avLst>
          </a:prstGeom>
          <a:solidFill>
            <a:schemeClr val="bg1"/>
          </a:solidFill>
          <a:ln w="12700">
            <a:solidFill>
              <a:schemeClr val="tx1"/>
            </a:solidFill>
            <a:miter lim="800000"/>
            <a:headEnd/>
            <a:tailEnd/>
          </a:ln>
        </p:spPr>
        <p:txBody>
          <a:bodyPr lIns="91404" tIns="45702" rIns="91404" bIns="45702"/>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endParaRPr lang="zh-CN" altLang="en-US" sz="1600">
              <a:solidFill>
                <a:srgbClr val="333399"/>
              </a:solidFill>
              <a:latin typeface="Arial" charset="0"/>
              <a:ea typeface="黑体" pitchFamily="49" charset="-122"/>
            </a:endParaRPr>
          </a:p>
        </p:txBody>
      </p:sp>
      <p:sp>
        <p:nvSpPr>
          <p:cNvPr id="13336" name="Rectangle 44"/>
          <p:cNvSpPr>
            <a:spLocks noChangeArrowheads="1"/>
          </p:cNvSpPr>
          <p:nvPr/>
        </p:nvSpPr>
        <p:spPr bwMode="auto">
          <a:xfrm>
            <a:off x="296863" y="2555545"/>
            <a:ext cx="70326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插入</a:t>
            </a:r>
          </a:p>
        </p:txBody>
      </p:sp>
      <p:sp>
        <p:nvSpPr>
          <p:cNvPr id="13337" name="Rectangle 47"/>
          <p:cNvSpPr>
            <a:spLocks noChangeArrowheads="1"/>
          </p:cNvSpPr>
          <p:nvPr/>
        </p:nvSpPr>
        <p:spPr bwMode="auto">
          <a:xfrm>
            <a:off x="8180389" y="1526830"/>
            <a:ext cx="581819"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IP</a:t>
            </a:r>
            <a:r>
              <a:rPr lang="zh-CN" altLang="en-US" sz="1600">
                <a:solidFill>
                  <a:srgbClr val="333399"/>
                </a:solidFill>
                <a:latin typeface="Arial" charset="0"/>
                <a:ea typeface="黑体" pitchFamily="49" charset="-122"/>
              </a:rPr>
              <a:t>层</a:t>
            </a:r>
          </a:p>
        </p:txBody>
      </p:sp>
      <p:sp>
        <p:nvSpPr>
          <p:cNvPr id="13338" name="Line 48"/>
          <p:cNvSpPr>
            <a:spLocks noChangeShapeType="1"/>
          </p:cNvSpPr>
          <p:nvPr/>
        </p:nvSpPr>
        <p:spPr bwMode="auto">
          <a:xfrm>
            <a:off x="8027990" y="1926896"/>
            <a:ext cx="820737" cy="833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13339" name="AutoShape 64"/>
          <p:cNvSpPr>
            <a:spLocks noChangeArrowheads="1"/>
          </p:cNvSpPr>
          <p:nvPr/>
        </p:nvSpPr>
        <p:spPr bwMode="auto">
          <a:xfrm rot="16200000" flipH="1">
            <a:off x="4568032" y="2611885"/>
            <a:ext cx="457200" cy="230187"/>
          </a:xfrm>
          <a:prstGeom prst="rightArrow">
            <a:avLst>
              <a:gd name="adj1" fmla="val 50000"/>
              <a:gd name="adj2" fmla="val 132426"/>
            </a:avLst>
          </a:prstGeom>
          <a:solidFill>
            <a:schemeClr val="accent1"/>
          </a:solidFill>
          <a:ln w="12700">
            <a:solidFill>
              <a:schemeClr val="tx1"/>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3340" name="Rectangle 66"/>
          <p:cNvSpPr>
            <a:spLocks noChangeArrowheads="1"/>
          </p:cNvSpPr>
          <p:nvPr/>
        </p:nvSpPr>
        <p:spPr bwMode="auto">
          <a:xfrm>
            <a:off x="1546227" y="2140000"/>
            <a:ext cx="6421438" cy="342900"/>
          </a:xfrm>
          <a:prstGeom prst="rect">
            <a:avLst/>
          </a:prstGeom>
          <a:solidFill>
            <a:srgbClr val="FFCCFF"/>
          </a:solidFill>
          <a:ln w="12700">
            <a:solidFill>
              <a:schemeClr val="folHlink"/>
            </a:solidFill>
            <a:miter lim="800000"/>
            <a:headEnd/>
            <a:tailEnd/>
          </a:ln>
          <a:effectLst>
            <a:outerShdw dist="35921" dir="2700000" algn="ctr" rotWithShape="0">
              <a:schemeClr val="bg2"/>
            </a:outerShdw>
          </a:effec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3341" name="Line 67"/>
          <p:cNvSpPr>
            <a:spLocks noChangeShapeType="1"/>
          </p:cNvSpPr>
          <p:nvPr/>
        </p:nvSpPr>
        <p:spPr bwMode="auto">
          <a:xfrm>
            <a:off x="2481263" y="2140000"/>
            <a:ext cx="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13342" name="Line 68"/>
          <p:cNvSpPr>
            <a:spLocks noChangeShapeType="1"/>
          </p:cNvSpPr>
          <p:nvPr/>
        </p:nvSpPr>
        <p:spPr bwMode="auto">
          <a:xfrm>
            <a:off x="3395663" y="2140000"/>
            <a:ext cx="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13343" name="Line 69"/>
          <p:cNvSpPr>
            <a:spLocks noChangeShapeType="1"/>
          </p:cNvSpPr>
          <p:nvPr/>
        </p:nvSpPr>
        <p:spPr bwMode="auto">
          <a:xfrm>
            <a:off x="4310063" y="2140000"/>
            <a:ext cx="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13344" name="Line 70"/>
          <p:cNvSpPr>
            <a:spLocks noChangeShapeType="1"/>
          </p:cNvSpPr>
          <p:nvPr/>
        </p:nvSpPr>
        <p:spPr bwMode="auto">
          <a:xfrm>
            <a:off x="7434263" y="2140000"/>
            <a:ext cx="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13345" name="Rectangle 71"/>
          <p:cNvSpPr>
            <a:spLocks noChangeArrowheads="1"/>
          </p:cNvSpPr>
          <p:nvPr/>
        </p:nvSpPr>
        <p:spPr bwMode="auto">
          <a:xfrm>
            <a:off x="1476390" y="2174544"/>
            <a:ext cx="1003408"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目的地址</a:t>
            </a:r>
          </a:p>
        </p:txBody>
      </p:sp>
      <p:sp>
        <p:nvSpPr>
          <p:cNvPr id="13346" name="Rectangle 72"/>
          <p:cNvSpPr>
            <a:spLocks noChangeArrowheads="1"/>
          </p:cNvSpPr>
          <p:nvPr/>
        </p:nvSpPr>
        <p:spPr bwMode="auto">
          <a:xfrm>
            <a:off x="2484451" y="2174544"/>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源地址</a:t>
            </a:r>
          </a:p>
        </p:txBody>
      </p:sp>
      <p:sp>
        <p:nvSpPr>
          <p:cNvPr id="13347" name="Rectangle 73"/>
          <p:cNvSpPr>
            <a:spLocks noChangeArrowheads="1"/>
          </p:cNvSpPr>
          <p:nvPr/>
        </p:nvSpPr>
        <p:spPr bwMode="auto">
          <a:xfrm>
            <a:off x="3557599" y="2174544"/>
            <a:ext cx="593039"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类型</a:t>
            </a:r>
          </a:p>
        </p:txBody>
      </p:sp>
      <p:sp>
        <p:nvSpPr>
          <p:cNvPr id="13348" name="Rectangle 74"/>
          <p:cNvSpPr>
            <a:spLocks noChangeArrowheads="1"/>
          </p:cNvSpPr>
          <p:nvPr/>
        </p:nvSpPr>
        <p:spPr bwMode="auto">
          <a:xfrm>
            <a:off x="5407034" y="2174544"/>
            <a:ext cx="105470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数        据</a:t>
            </a:r>
          </a:p>
        </p:txBody>
      </p:sp>
      <p:sp>
        <p:nvSpPr>
          <p:cNvPr id="13349" name="Rectangle 75"/>
          <p:cNvSpPr>
            <a:spLocks noChangeArrowheads="1"/>
          </p:cNvSpPr>
          <p:nvPr/>
        </p:nvSpPr>
        <p:spPr bwMode="auto">
          <a:xfrm>
            <a:off x="7380298" y="2174544"/>
            <a:ext cx="591437"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FCS</a:t>
            </a:r>
          </a:p>
        </p:txBody>
      </p:sp>
      <p:sp>
        <p:nvSpPr>
          <p:cNvPr id="13350" name="Rectangle 76"/>
          <p:cNvSpPr>
            <a:spLocks noChangeArrowheads="1"/>
          </p:cNvSpPr>
          <p:nvPr/>
        </p:nvSpPr>
        <p:spPr bwMode="auto">
          <a:xfrm>
            <a:off x="1893907" y="1923325"/>
            <a:ext cx="296557"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6</a:t>
            </a:r>
          </a:p>
        </p:txBody>
      </p:sp>
      <p:sp>
        <p:nvSpPr>
          <p:cNvPr id="13351" name="Rectangle 77"/>
          <p:cNvSpPr>
            <a:spLocks noChangeArrowheads="1"/>
          </p:cNvSpPr>
          <p:nvPr/>
        </p:nvSpPr>
        <p:spPr bwMode="auto">
          <a:xfrm>
            <a:off x="2873393" y="1923325"/>
            <a:ext cx="296557"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6</a:t>
            </a:r>
          </a:p>
        </p:txBody>
      </p:sp>
      <p:sp>
        <p:nvSpPr>
          <p:cNvPr id="13352" name="Rectangle 78"/>
          <p:cNvSpPr>
            <a:spLocks noChangeArrowheads="1"/>
          </p:cNvSpPr>
          <p:nvPr/>
        </p:nvSpPr>
        <p:spPr bwMode="auto">
          <a:xfrm>
            <a:off x="3776682" y="1923325"/>
            <a:ext cx="296557"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2</a:t>
            </a:r>
          </a:p>
        </p:txBody>
      </p:sp>
      <p:sp>
        <p:nvSpPr>
          <p:cNvPr id="13353" name="Rectangle 79"/>
          <p:cNvSpPr>
            <a:spLocks noChangeArrowheads="1"/>
          </p:cNvSpPr>
          <p:nvPr/>
        </p:nvSpPr>
        <p:spPr bwMode="auto">
          <a:xfrm>
            <a:off x="7597793" y="1923325"/>
            <a:ext cx="296557"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4</a:t>
            </a:r>
          </a:p>
        </p:txBody>
      </p:sp>
      <p:sp>
        <p:nvSpPr>
          <p:cNvPr id="13354" name="Rectangle 80"/>
          <p:cNvSpPr>
            <a:spLocks noChangeArrowheads="1"/>
          </p:cNvSpPr>
          <p:nvPr/>
        </p:nvSpPr>
        <p:spPr bwMode="auto">
          <a:xfrm>
            <a:off x="1046164" y="1895940"/>
            <a:ext cx="59311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字节</a:t>
            </a:r>
          </a:p>
        </p:txBody>
      </p:sp>
      <p:sp>
        <p:nvSpPr>
          <p:cNvPr id="13355" name="Text Box 81"/>
          <p:cNvSpPr txBox="1">
            <a:spLocks noChangeArrowheads="1"/>
          </p:cNvSpPr>
          <p:nvPr/>
        </p:nvSpPr>
        <p:spPr bwMode="auto">
          <a:xfrm>
            <a:off x="5995991" y="1898303"/>
            <a:ext cx="1103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46 ~ 1500</a:t>
            </a:r>
          </a:p>
        </p:txBody>
      </p:sp>
      <p:sp>
        <p:nvSpPr>
          <p:cNvPr id="13356" name="Line 107"/>
          <p:cNvSpPr>
            <a:spLocks noChangeShapeType="1"/>
          </p:cNvSpPr>
          <p:nvPr/>
        </p:nvSpPr>
        <p:spPr bwMode="auto">
          <a:xfrm flipH="1">
            <a:off x="1547813" y="1275606"/>
            <a:ext cx="0" cy="87153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3357" name="Line 108"/>
          <p:cNvSpPr>
            <a:spLocks noChangeShapeType="1"/>
          </p:cNvSpPr>
          <p:nvPr/>
        </p:nvSpPr>
        <p:spPr bwMode="auto">
          <a:xfrm>
            <a:off x="7956569" y="1275608"/>
            <a:ext cx="11113" cy="86439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grpSp>
        <p:nvGrpSpPr>
          <p:cNvPr id="13358" name="Group 109"/>
          <p:cNvGrpSpPr>
            <a:grpSpLocks/>
          </p:cNvGrpSpPr>
          <p:nvPr/>
        </p:nvGrpSpPr>
        <p:grpSpPr bwMode="auto">
          <a:xfrm>
            <a:off x="4310063" y="1526828"/>
            <a:ext cx="3124200" cy="742950"/>
            <a:chOff x="0" y="0"/>
            <a:chExt cx="1968" cy="624"/>
          </a:xfrm>
        </p:grpSpPr>
        <p:sp>
          <p:nvSpPr>
            <p:cNvPr id="2" name="AutoShape 110"/>
            <p:cNvSpPr>
              <a:spLocks noChangeArrowheads="1"/>
            </p:cNvSpPr>
            <p:nvPr/>
          </p:nvSpPr>
          <p:spPr bwMode="auto">
            <a:xfrm rot="16200000" flipH="1">
              <a:off x="790" y="356"/>
              <a:ext cx="384" cy="145"/>
            </a:xfrm>
            <a:prstGeom prst="rightArrow">
              <a:avLst>
                <a:gd name="adj1" fmla="val 50000"/>
                <a:gd name="adj2" fmla="val 132426"/>
              </a:avLst>
            </a:prstGeom>
            <a:solidFill>
              <a:schemeClr val="accent1"/>
            </a:solidFill>
            <a:ln w="9525">
              <a:solidFill>
                <a:schemeClr val="folHlink"/>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3362" name="Rectangle 111"/>
            <p:cNvSpPr>
              <a:spLocks noChangeArrowheads="1"/>
            </p:cNvSpPr>
            <p:nvPr/>
          </p:nvSpPr>
          <p:spPr bwMode="auto">
            <a:xfrm>
              <a:off x="0" y="0"/>
              <a:ext cx="1968" cy="240"/>
            </a:xfrm>
            <a:prstGeom prst="rect">
              <a:avLst/>
            </a:prstGeom>
            <a:solidFill>
              <a:srgbClr val="CCECFF"/>
            </a:solidFill>
            <a:ln w="9525">
              <a:solidFill>
                <a:schemeClr val="folHlink"/>
              </a:solidFill>
              <a:miter lim="800000"/>
              <a:headEnd/>
              <a:tailEnd/>
            </a:ln>
            <a:effectLst>
              <a:outerShdw dist="35921" dir="2700000" algn="ctr" rotWithShape="0">
                <a:schemeClr val="bg2"/>
              </a:outerShdw>
            </a:effectLst>
          </p:spPr>
          <p:txBody>
            <a:bodyPr wrap="none" anchor="ct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r>
                <a:rPr lang="en-US" altLang="zh-CN" sz="1600">
                  <a:solidFill>
                    <a:srgbClr val="333399"/>
                  </a:solidFill>
                  <a:latin typeface="Arial" charset="0"/>
                  <a:ea typeface="黑体" pitchFamily="49" charset="-122"/>
                </a:rPr>
                <a:t>IP </a:t>
              </a:r>
              <a:r>
                <a:rPr lang="zh-CN" altLang="en-US" sz="1600">
                  <a:solidFill>
                    <a:srgbClr val="333399"/>
                  </a:solidFill>
                  <a:latin typeface="Arial" charset="0"/>
                  <a:ea typeface="黑体" pitchFamily="49" charset="-122"/>
                </a:rPr>
                <a:t>数据报</a:t>
              </a:r>
            </a:p>
          </p:txBody>
        </p:sp>
      </p:grpSp>
      <p:sp>
        <p:nvSpPr>
          <p:cNvPr id="13361" name="Rectangle 112"/>
          <p:cNvSpPr>
            <a:spLocks noChangeArrowheads="1"/>
          </p:cNvSpPr>
          <p:nvPr/>
        </p:nvSpPr>
        <p:spPr bwMode="auto">
          <a:xfrm>
            <a:off x="468316" y="2168577"/>
            <a:ext cx="900816"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en-US" altLang="zh-CN" sz="1600">
                <a:solidFill>
                  <a:srgbClr val="C00000"/>
                </a:solidFill>
                <a:effectLst>
                  <a:outerShdw blurRad="38100" dist="38100" dir="2700000" algn="tl">
                    <a:srgbClr val="C0C0C0"/>
                  </a:outerShdw>
                </a:effectLst>
                <a:ea typeface="黑体" panose="02010609060101010101" pitchFamily="49" charset="-122"/>
              </a:rPr>
              <a:t>MAC </a:t>
            </a:r>
            <a:r>
              <a:rPr lang="zh-CN" altLang="en-US" sz="1600">
                <a:solidFill>
                  <a:srgbClr val="C00000"/>
                </a:solidFill>
                <a:effectLst>
                  <a:outerShdw blurRad="38100" dist="38100" dir="2700000" algn="tl">
                    <a:srgbClr val="C0C0C0"/>
                  </a:outerShdw>
                </a:effectLst>
                <a:ea typeface="黑体" panose="02010609060101010101" pitchFamily="49" charset="-122"/>
              </a:rPr>
              <a:t>帧</a:t>
            </a:r>
          </a:p>
        </p:txBody>
      </p:sp>
      <p:sp>
        <p:nvSpPr>
          <p:cNvPr id="13360" name="Rectangle 113"/>
          <p:cNvSpPr>
            <a:spLocks noChangeArrowheads="1"/>
          </p:cNvSpPr>
          <p:nvPr/>
        </p:nvSpPr>
        <p:spPr bwMode="auto">
          <a:xfrm>
            <a:off x="769940" y="303628"/>
            <a:ext cx="7793037"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nchor="b"/>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3600" b="1" dirty="0">
                <a:solidFill>
                  <a:srgbClr val="4B4383"/>
                </a:solidFill>
                <a:latin typeface="Arial Black" pitchFamily="34" charset="0"/>
                <a:ea typeface="微软雅黑" pitchFamily="34" charset="-122"/>
              </a:rPr>
              <a:t>以太网的 </a:t>
            </a:r>
            <a:r>
              <a:rPr lang="en-US" altLang="zh-CN" sz="3600" b="1" dirty="0">
                <a:solidFill>
                  <a:srgbClr val="4B4383"/>
                </a:solidFill>
                <a:latin typeface="Arial Black" pitchFamily="34" charset="0"/>
                <a:ea typeface="微软雅黑" pitchFamily="34" charset="-122"/>
              </a:rPr>
              <a:t>MAC </a:t>
            </a:r>
            <a:r>
              <a:rPr lang="zh-CN" altLang="en-US" sz="3600" b="1" dirty="0">
                <a:solidFill>
                  <a:srgbClr val="4B4383"/>
                </a:solidFill>
                <a:latin typeface="Arial Black" pitchFamily="34" charset="0"/>
                <a:ea typeface="微软雅黑" pitchFamily="34" charset="-122"/>
              </a:rPr>
              <a:t>帧格式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grpId="0" nodeType="withEffect">
                                  <p:stCondLst>
                                    <p:cond delay="0"/>
                                  </p:stCondLst>
                                  <p:childTnLst>
                                    <p:animEffect transition="out" filter="fade">
                                      <p:cBhvr>
                                        <p:cTn id="6" dur="2000"/>
                                        <p:tgtEl>
                                          <p:spTgt spid="13356"/>
                                        </p:tgtEl>
                                      </p:cBhvr>
                                    </p:animEffect>
                                    <p:set>
                                      <p:cBhvr>
                                        <p:cTn id="7" dur="1" fill="hold">
                                          <p:stCondLst>
                                            <p:cond delay="1999"/>
                                          </p:stCondLst>
                                        </p:cTn>
                                        <p:tgtEl>
                                          <p:spTgt spid="1335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3357"/>
                                        </p:tgtEl>
                                      </p:cBhvr>
                                    </p:animEffect>
                                    <p:set>
                                      <p:cBhvr>
                                        <p:cTn id="10" dur="1" fill="hold">
                                          <p:stCondLst>
                                            <p:cond delay="1999"/>
                                          </p:stCondLst>
                                        </p:cTn>
                                        <p:tgtEl>
                                          <p:spTgt spid="1335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4000" fill="hold" nodeType="clickEffect">
                                  <p:stCondLst>
                                    <p:cond delay="0"/>
                                  </p:stCondLst>
                                  <p:childTnLst>
                                    <p:anim calcmode="discrete" valueType="str">
                                      <p:cBhvr>
                                        <p:cTn id="14" dur="500" fill="hold"/>
                                        <p:tgtEl>
                                          <p:spTgt spid="1335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6" grpId="0" animBg="1"/>
      <p:bldP spid="133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BCB50FB1-0913-46B8-A60B-E65866B3E9AB}" type="slidenum">
              <a:rPr lang="zh-CN" altLang="en-US" sz="1400">
                <a:solidFill>
                  <a:schemeClr val="tx1"/>
                </a:solidFill>
                <a:latin typeface="Arial" charset="0"/>
              </a:rPr>
              <a:pPr algn="r" eaLnBrk="1" hangingPunct="1">
                <a:spcBef>
                  <a:spcPct val="0"/>
                </a:spcBef>
                <a:buClrTx/>
                <a:buFont typeface="Arial" charset="0"/>
                <a:buNone/>
              </a:pPr>
              <a:t>14</a:t>
            </a:fld>
            <a:endParaRPr lang="en-US" altLang="zh-CN" sz="1400">
              <a:solidFill>
                <a:schemeClr val="tx1"/>
              </a:solidFill>
              <a:latin typeface="Arial" charset="0"/>
            </a:endParaRPr>
          </a:p>
        </p:txBody>
      </p:sp>
      <p:sp>
        <p:nvSpPr>
          <p:cNvPr id="14339" name="Line 2"/>
          <p:cNvSpPr>
            <a:spLocks noChangeShapeType="1"/>
          </p:cNvSpPr>
          <p:nvPr/>
        </p:nvSpPr>
        <p:spPr bwMode="auto">
          <a:xfrm>
            <a:off x="152400" y="3371850"/>
            <a:ext cx="8915400" cy="0"/>
          </a:xfrm>
          <a:prstGeom prst="line">
            <a:avLst/>
          </a:prstGeom>
          <a:noFill/>
          <a:ln w="38100" cmpd="dbl">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4340" name="Rectangle 3"/>
          <p:cNvSpPr>
            <a:spLocks noChangeArrowheads="1"/>
          </p:cNvSpPr>
          <p:nvPr/>
        </p:nvSpPr>
        <p:spPr bwMode="auto">
          <a:xfrm>
            <a:off x="1554165" y="3548063"/>
            <a:ext cx="6413500" cy="3714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4341" name="Rectangle 4"/>
          <p:cNvSpPr>
            <a:spLocks noChangeArrowheads="1"/>
          </p:cNvSpPr>
          <p:nvPr/>
        </p:nvSpPr>
        <p:spPr bwMode="auto">
          <a:xfrm>
            <a:off x="1547813" y="3548080"/>
            <a:ext cx="6419850" cy="366713"/>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4342" name="Rectangle 5"/>
          <p:cNvSpPr>
            <a:spLocks noChangeArrowheads="1"/>
          </p:cNvSpPr>
          <p:nvPr/>
        </p:nvSpPr>
        <p:spPr bwMode="auto">
          <a:xfrm>
            <a:off x="4256091" y="3626662"/>
            <a:ext cx="9056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帧</a:t>
            </a:r>
          </a:p>
        </p:txBody>
      </p:sp>
      <p:sp>
        <p:nvSpPr>
          <p:cNvPr id="14343" name="Rectangle 6"/>
          <p:cNvSpPr>
            <a:spLocks noChangeArrowheads="1"/>
          </p:cNvSpPr>
          <p:nvPr/>
        </p:nvSpPr>
        <p:spPr bwMode="auto">
          <a:xfrm>
            <a:off x="8243890" y="3611185"/>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物理层</a:t>
            </a:r>
          </a:p>
        </p:txBody>
      </p:sp>
      <p:sp>
        <p:nvSpPr>
          <p:cNvPr id="14344" name="Rectangle 7"/>
          <p:cNvSpPr>
            <a:spLocks noChangeArrowheads="1"/>
          </p:cNvSpPr>
          <p:nvPr/>
        </p:nvSpPr>
        <p:spPr bwMode="auto">
          <a:xfrm>
            <a:off x="8213727" y="2914669"/>
            <a:ext cx="905698" cy="3359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层</a:t>
            </a:r>
          </a:p>
        </p:txBody>
      </p:sp>
      <p:sp>
        <p:nvSpPr>
          <p:cNvPr id="14345" name="Line 8"/>
          <p:cNvSpPr>
            <a:spLocks noChangeShapeType="1"/>
          </p:cNvSpPr>
          <p:nvPr/>
        </p:nvSpPr>
        <p:spPr bwMode="auto">
          <a:xfrm flipH="1">
            <a:off x="1546227" y="3165890"/>
            <a:ext cx="1588" cy="3857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4346" name="Line 9"/>
          <p:cNvSpPr>
            <a:spLocks noChangeShapeType="1"/>
          </p:cNvSpPr>
          <p:nvPr/>
        </p:nvSpPr>
        <p:spPr bwMode="auto">
          <a:xfrm>
            <a:off x="7956569" y="3219450"/>
            <a:ext cx="11113" cy="3238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4347" name="Rectangle 10"/>
          <p:cNvSpPr>
            <a:spLocks noChangeArrowheads="1"/>
          </p:cNvSpPr>
          <p:nvPr/>
        </p:nvSpPr>
        <p:spPr bwMode="auto">
          <a:xfrm>
            <a:off x="8348665" y="2228869"/>
            <a:ext cx="614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IP </a:t>
            </a:r>
            <a:r>
              <a:rPr lang="zh-CN" altLang="en-US" sz="1600">
                <a:solidFill>
                  <a:srgbClr val="333399"/>
                </a:solidFill>
              </a:rPr>
              <a:t>层</a:t>
            </a:r>
          </a:p>
        </p:txBody>
      </p:sp>
      <p:sp>
        <p:nvSpPr>
          <p:cNvPr id="14348" name="Line 11"/>
          <p:cNvSpPr>
            <a:spLocks noChangeShapeType="1"/>
          </p:cNvSpPr>
          <p:nvPr/>
        </p:nvSpPr>
        <p:spPr bwMode="auto">
          <a:xfrm>
            <a:off x="8196266" y="2628902"/>
            <a:ext cx="820737" cy="833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grpSp>
        <p:nvGrpSpPr>
          <p:cNvPr id="14349" name="Group 15"/>
          <p:cNvGrpSpPr>
            <a:grpSpLocks/>
          </p:cNvGrpSpPr>
          <p:nvPr/>
        </p:nvGrpSpPr>
        <p:grpSpPr bwMode="auto">
          <a:xfrm>
            <a:off x="1046164" y="2597944"/>
            <a:ext cx="6934200" cy="1056084"/>
            <a:chOff x="0" y="0"/>
            <a:chExt cx="4368" cy="887"/>
          </a:xfrm>
        </p:grpSpPr>
        <p:sp>
          <p:nvSpPr>
            <p:cNvPr id="14355" name="AutoShape 16"/>
            <p:cNvSpPr>
              <a:spLocks noChangeArrowheads="1"/>
            </p:cNvSpPr>
            <p:nvPr/>
          </p:nvSpPr>
          <p:spPr bwMode="auto">
            <a:xfrm rot="16200000" flipH="1">
              <a:off x="2168" y="622"/>
              <a:ext cx="384" cy="145"/>
            </a:xfrm>
            <a:prstGeom prst="rightArrow">
              <a:avLst>
                <a:gd name="adj1" fmla="val 50000"/>
                <a:gd name="adj2" fmla="val 132426"/>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grpSp>
          <p:nvGrpSpPr>
            <p:cNvPr id="14356" name="Group 17"/>
            <p:cNvGrpSpPr>
              <a:grpSpLocks/>
            </p:cNvGrpSpPr>
            <p:nvPr/>
          </p:nvGrpSpPr>
          <p:grpSpPr bwMode="auto">
            <a:xfrm>
              <a:off x="0" y="0"/>
              <a:ext cx="4368" cy="545"/>
              <a:chOff x="0" y="0"/>
              <a:chExt cx="4368" cy="545"/>
            </a:xfrm>
          </p:grpSpPr>
          <p:sp>
            <p:nvSpPr>
              <p:cNvPr id="14357" name="Rectangle 18"/>
              <p:cNvSpPr>
                <a:spLocks noChangeArrowheads="1"/>
              </p:cNvSpPr>
              <p:nvPr/>
            </p:nvSpPr>
            <p:spPr bwMode="auto">
              <a:xfrm>
                <a:off x="315" y="218"/>
                <a:ext cx="4045" cy="288"/>
              </a:xfrm>
              <a:prstGeom prst="rect">
                <a:avLst/>
              </a:prstGeom>
              <a:solidFill>
                <a:srgbClr val="FFCCFF"/>
              </a:solidFill>
              <a:ln w="19050">
                <a:solidFill>
                  <a:schemeClr val="folHlink"/>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4358" name="Line 19"/>
              <p:cNvSpPr>
                <a:spLocks noChangeShapeType="1"/>
              </p:cNvSpPr>
              <p:nvPr/>
            </p:nvSpPr>
            <p:spPr bwMode="auto">
              <a:xfrm>
                <a:off x="90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4359" name="Line 20"/>
              <p:cNvSpPr>
                <a:spLocks noChangeShapeType="1"/>
              </p:cNvSpPr>
              <p:nvPr/>
            </p:nvSpPr>
            <p:spPr bwMode="auto">
              <a:xfrm>
                <a:off x="1480"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4360" name="Line 21"/>
              <p:cNvSpPr>
                <a:spLocks noChangeShapeType="1"/>
              </p:cNvSpPr>
              <p:nvPr/>
            </p:nvSpPr>
            <p:spPr bwMode="auto">
              <a:xfrm>
                <a:off x="2056"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4361" name="Line 22"/>
              <p:cNvSpPr>
                <a:spLocks noChangeShapeType="1"/>
              </p:cNvSpPr>
              <p:nvPr/>
            </p:nvSpPr>
            <p:spPr bwMode="auto">
              <a:xfrm>
                <a:off x="402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4362" name="Rectangle 23"/>
              <p:cNvSpPr>
                <a:spLocks noChangeArrowheads="1"/>
              </p:cNvSpPr>
              <p:nvPr/>
            </p:nvSpPr>
            <p:spPr bwMode="auto">
              <a:xfrm>
                <a:off x="304"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目的地址</a:t>
                </a:r>
              </a:p>
            </p:txBody>
          </p:sp>
          <p:sp>
            <p:nvSpPr>
              <p:cNvPr id="14363" name="Rectangle 24"/>
              <p:cNvSpPr>
                <a:spLocks noChangeArrowheads="1"/>
              </p:cNvSpPr>
              <p:nvPr/>
            </p:nvSpPr>
            <p:spPr bwMode="auto">
              <a:xfrm>
                <a:off x="950" y="263"/>
                <a:ext cx="50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源地址</a:t>
                </a:r>
              </a:p>
            </p:txBody>
          </p:sp>
          <p:sp>
            <p:nvSpPr>
              <p:cNvPr id="14364" name="Rectangle 25"/>
              <p:cNvSpPr>
                <a:spLocks noChangeArrowheads="1"/>
              </p:cNvSpPr>
              <p:nvPr/>
            </p:nvSpPr>
            <p:spPr bwMode="auto">
              <a:xfrm>
                <a:off x="1582" y="263"/>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类型</a:t>
                </a:r>
              </a:p>
            </p:txBody>
          </p:sp>
          <p:sp>
            <p:nvSpPr>
              <p:cNvPr id="14365" name="Rectangle 26"/>
              <p:cNvSpPr>
                <a:spLocks noChangeArrowheads="1"/>
              </p:cNvSpPr>
              <p:nvPr/>
            </p:nvSpPr>
            <p:spPr bwMode="auto">
              <a:xfrm>
                <a:off x="2747"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数        据</a:t>
                </a:r>
              </a:p>
            </p:txBody>
          </p:sp>
          <p:sp>
            <p:nvSpPr>
              <p:cNvPr id="14366" name="Rectangle 27"/>
              <p:cNvSpPr>
                <a:spLocks noChangeArrowheads="1"/>
              </p:cNvSpPr>
              <p:nvPr/>
            </p:nvSpPr>
            <p:spPr bwMode="auto">
              <a:xfrm>
                <a:off x="4024" y="263"/>
                <a:ext cx="34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FCS</a:t>
                </a:r>
              </a:p>
            </p:txBody>
          </p:sp>
          <p:sp>
            <p:nvSpPr>
              <p:cNvPr id="14367" name="Rectangle 28"/>
              <p:cNvSpPr>
                <a:spLocks noChangeArrowheads="1"/>
              </p:cNvSpPr>
              <p:nvPr/>
            </p:nvSpPr>
            <p:spPr bwMode="auto">
              <a:xfrm>
                <a:off x="534"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4368" name="Rectangle 29"/>
              <p:cNvSpPr>
                <a:spLocks noChangeArrowheads="1"/>
              </p:cNvSpPr>
              <p:nvPr/>
            </p:nvSpPr>
            <p:spPr bwMode="auto">
              <a:xfrm>
                <a:off x="1151"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4369" name="Rectangle 30"/>
              <p:cNvSpPr>
                <a:spLocks noChangeArrowheads="1"/>
              </p:cNvSpPr>
              <p:nvPr/>
            </p:nvSpPr>
            <p:spPr bwMode="auto">
              <a:xfrm>
                <a:off x="1720"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2</a:t>
                </a:r>
              </a:p>
            </p:txBody>
          </p:sp>
          <p:sp>
            <p:nvSpPr>
              <p:cNvPr id="14370" name="Rectangle 31"/>
              <p:cNvSpPr>
                <a:spLocks noChangeArrowheads="1"/>
              </p:cNvSpPr>
              <p:nvPr/>
            </p:nvSpPr>
            <p:spPr bwMode="auto">
              <a:xfrm>
                <a:off x="4127"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a:t>
                </a:r>
              </a:p>
            </p:txBody>
          </p:sp>
          <p:sp>
            <p:nvSpPr>
              <p:cNvPr id="14371" name="Rectangle 32"/>
              <p:cNvSpPr>
                <a:spLocks noChangeArrowheads="1"/>
              </p:cNvSpPr>
              <p:nvPr/>
            </p:nvSpPr>
            <p:spPr bwMode="auto">
              <a:xfrm>
                <a:off x="0" y="0"/>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字节</a:t>
                </a:r>
              </a:p>
            </p:txBody>
          </p:sp>
          <p:sp>
            <p:nvSpPr>
              <p:cNvPr id="14372" name="Text Box 33"/>
              <p:cNvSpPr txBox="1">
                <a:spLocks noChangeArrowheads="1"/>
              </p:cNvSpPr>
              <p:nvPr/>
            </p:nvSpPr>
            <p:spPr bwMode="auto">
              <a:xfrm>
                <a:off x="3118" y="3"/>
                <a:ext cx="63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46 ~ 1500</a:t>
                </a:r>
              </a:p>
            </p:txBody>
          </p:sp>
        </p:grpSp>
      </p:grpSp>
      <p:grpSp>
        <p:nvGrpSpPr>
          <p:cNvPr id="14350" name="Group 34"/>
          <p:cNvGrpSpPr>
            <a:grpSpLocks/>
          </p:cNvGrpSpPr>
          <p:nvPr/>
        </p:nvGrpSpPr>
        <p:grpSpPr bwMode="auto">
          <a:xfrm>
            <a:off x="4310063" y="2228850"/>
            <a:ext cx="3124200" cy="742950"/>
            <a:chOff x="0" y="0"/>
            <a:chExt cx="1968" cy="624"/>
          </a:xfrm>
        </p:grpSpPr>
        <p:sp>
          <p:nvSpPr>
            <p:cNvPr id="14353" name="AutoShape 35"/>
            <p:cNvSpPr>
              <a:spLocks noChangeArrowheads="1"/>
            </p:cNvSpPr>
            <p:nvPr/>
          </p:nvSpPr>
          <p:spPr bwMode="auto">
            <a:xfrm rot="16200000" flipH="1">
              <a:off x="790" y="356"/>
              <a:ext cx="384" cy="145"/>
            </a:xfrm>
            <a:prstGeom prst="rightArrow">
              <a:avLst>
                <a:gd name="adj1" fmla="val 50000"/>
                <a:gd name="adj2" fmla="val 132426"/>
              </a:avLst>
            </a:prstGeom>
            <a:solidFill>
              <a:schemeClr val="accent1"/>
            </a:solidFill>
            <a:ln w="12700">
              <a:solidFill>
                <a:schemeClr val="folHlink"/>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4354" name="Rectangle 36"/>
            <p:cNvSpPr>
              <a:spLocks noChangeArrowheads="1"/>
            </p:cNvSpPr>
            <p:nvPr/>
          </p:nvSpPr>
          <p:spPr bwMode="auto">
            <a:xfrm>
              <a:off x="0" y="0"/>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r>
                <a:rPr lang="en-US" altLang="zh-CN" sz="1600">
                  <a:solidFill>
                    <a:srgbClr val="333399"/>
                  </a:solidFill>
                </a:rPr>
                <a:t>IP </a:t>
              </a:r>
              <a:r>
                <a:rPr lang="zh-CN" altLang="en-US" sz="1600">
                  <a:solidFill>
                    <a:srgbClr val="333399"/>
                  </a:solidFill>
                </a:rPr>
                <a:t>数据报</a:t>
              </a:r>
            </a:p>
          </p:txBody>
        </p:sp>
      </p:grpSp>
      <p:sp>
        <p:nvSpPr>
          <p:cNvPr id="14351" name="Rectangle 37"/>
          <p:cNvSpPr>
            <a:spLocks noGrp="1" noChangeArrowheads="1"/>
          </p:cNvSpPr>
          <p:nvPr>
            <p:ph type="title" idx="4294967295"/>
          </p:nvPr>
        </p:nvSpPr>
        <p:spPr>
          <a:xfrm>
            <a:off x="712807" y="303628"/>
            <a:ext cx="7635875" cy="576263"/>
          </a:xfrm>
        </p:spPr>
        <p:txBody>
          <a:bodyPr/>
          <a:lstStyle/>
          <a:p>
            <a:pPr eaLnBrk="1" hangingPunct="1"/>
            <a:r>
              <a:rPr lang="zh-CN" altLang="en-US">
                <a:sym typeface="Arial" charset="0"/>
              </a:rPr>
              <a:t>以太网 </a:t>
            </a:r>
            <a:r>
              <a:rPr lang="en-US" altLang="zh-CN">
                <a:sym typeface="Arial" charset="0"/>
              </a:rPr>
              <a:t>V2 </a:t>
            </a:r>
            <a:r>
              <a:rPr lang="zh-CN" altLang="en-US">
                <a:sym typeface="Arial" charset="0"/>
              </a:rPr>
              <a:t>的 </a:t>
            </a:r>
            <a:r>
              <a:rPr lang="en-US" altLang="zh-CN">
                <a:sym typeface="Arial" charset="0"/>
              </a:rPr>
              <a:t>MAC </a:t>
            </a:r>
            <a:r>
              <a:rPr lang="zh-CN" altLang="en-US">
                <a:sym typeface="Arial" charset="0"/>
              </a:rPr>
              <a:t>帧格式</a:t>
            </a:r>
          </a:p>
        </p:txBody>
      </p:sp>
      <p:sp>
        <p:nvSpPr>
          <p:cNvPr id="14352" name="AutoShape 38"/>
          <p:cNvSpPr>
            <a:spLocks noChangeArrowheads="1"/>
          </p:cNvSpPr>
          <p:nvPr/>
        </p:nvSpPr>
        <p:spPr bwMode="auto">
          <a:xfrm>
            <a:off x="2843214" y="1600218"/>
            <a:ext cx="3384550" cy="378619"/>
          </a:xfrm>
          <a:prstGeom prst="wedgeRoundRectCallout">
            <a:avLst>
              <a:gd name="adj1" fmla="val -75375"/>
              <a:gd name="adj2" fmla="val 306917"/>
              <a:gd name="adj3" fmla="val 16667"/>
            </a:avLst>
          </a:prstGeom>
          <a:solidFill>
            <a:srgbClr val="FFFF99"/>
          </a:solidFill>
          <a:ln w="9525">
            <a:solidFill>
              <a:schemeClr val="tx1"/>
            </a:solidFill>
            <a:miter lim="800000"/>
            <a:headEnd/>
            <a:tailEnd/>
          </a:ln>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目的地址字段 </a:t>
            </a:r>
            <a:r>
              <a:rPr lang="en-US" altLang="zh-CN" sz="1600">
                <a:solidFill>
                  <a:srgbClr val="333399"/>
                </a:solidFill>
                <a:latin typeface="Arial" charset="0"/>
                <a:ea typeface="黑体" pitchFamily="49" charset="-122"/>
              </a:rPr>
              <a:t>6 </a:t>
            </a:r>
            <a:r>
              <a:rPr lang="zh-CN" altLang="en-US" sz="1600">
                <a:solidFill>
                  <a:srgbClr val="333399"/>
                </a:solidFill>
                <a:latin typeface="Arial" charset="0"/>
                <a:ea typeface="黑体" pitchFamily="49" charset="-122"/>
              </a:rPr>
              <a:t>字节</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4A3D1C94-3565-4351-BD4B-0E6D78BFF115}" type="slidenum">
              <a:rPr lang="zh-CN" altLang="en-US" sz="1400">
                <a:solidFill>
                  <a:schemeClr val="tx1"/>
                </a:solidFill>
                <a:latin typeface="Arial" charset="0"/>
              </a:rPr>
              <a:pPr algn="r" eaLnBrk="1" hangingPunct="1">
                <a:spcBef>
                  <a:spcPct val="0"/>
                </a:spcBef>
                <a:buClrTx/>
                <a:buFont typeface="Arial" charset="0"/>
                <a:buNone/>
              </a:pPr>
              <a:t>15</a:t>
            </a:fld>
            <a:endParaRPr lang="en-US" altLang="zh-CN" sz="1400">
              <a:solidFill>
                <a:schemeClr val="tx1"/>
              </a:solidFill>
              <a:latin typeface="Arial" charset="0"/>
            </a:endParaRPr>
          </a:p>
        </p:txBody>
      </p:sp>
      <p:sp>
        <p:nvSpPr>
          <p:cNvPr id="15363" name="Line 2"/>
          <p:cNvSpPr>
            <a:spLocks noChangeShapeType="1"/>
          </p:cNvSpPr>
          <p:nvPr/>
        </p:nvSpPr>
        <p:spPr bwMode="auto">
          <a:xfrm>
            <a:off x="152400" y="3371850"/>
            <a:ext cx="8915400" cy="0"/>
          </a:xfrm>
          <a:prstGeom prst="line">
            <a:avLst/>
          </a:prstGeom>
          <a:noFill/>
          <a:ln w="38100" cmpd="dbl">
            <a:solidFill>
              <a:schemeClr val="folHlink"/>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5364" name="Rectangle 3"/>
          <p:cNvSpPr>
            <a:spLocks noChangeArrowheads="1"/>
          </p:cNvSpPr>
          <p:nvPr/>
        </p:nvSpPr>
        <p:spPr bwMode="auto">
          <a:xfrm>
            <a:off x="1554165" y="3548063"/>
            <a:ext cx="6413500" cy="3714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5365" name="Rectangle 4"/>
          <p:cNvSpPr>
            <a:spLocks noChangeArrowheads="1"/>
          </p:cNvSpPr>
          <p:nvPr/>
        </p:nvSpPr>
        <p:spPr bwMode="auto">
          <a:xfrm>
            <a:off x="1547813" y="3548080"/>
            <a:ext cx="6419850" cy="3667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5366" name="Rectangle 5"/>
          <p:cNvSpPr>
            <a:spLocks noChangeArrowheads="1"/>
          </p:cNvSpPr>
          <p:nvPr/>
        </p:nvSpPr>
        <p:spPr bwMode="auto">
          <a:xfrm>
            <a:off x="4256091" y="3626662"/>
            <a:ext cx="9056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帧</a:t>
            </a:r>
          </a:p>
        </p:txBody>
      </p:sp>
      <p:sp>
        <p:nvSpPr>
          <p:cNvPr id="15367" name="Rectangle 6"/>
          <p:cNvSpPr>
            <a:spLocks noChangeArrowheads="1"/>
          </p:cNvSpPr>
          <p:nvPr/>
        </p:nvSpPr>
        <p:spPr bwMode="auto">
          <a:xfrm>
            <a:off x="8243890" y="3611185"/>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物理层</a:t>
            </a:r>
          </a:p>
        </p:txBody>
      </p:sp>
      <p:sp>
        <p:nvSpPr>
          <p:cNvPr id="15368" name="Rectangle 7"/>
          <p:cNvSpPr>
            <a:spLocks noChangeArrowheads="1"/>
          </p:cNvSpPr>
          <p:nvPr/>
        </p:nvSpPr>
        <p:spPr bwMode="auto">
          <a:xfrm>
            <a:off x="8213727" y="2914669"/>
            <a:ext cx="905698" cy="3359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层</a:t>
            </a:r>
          </a:p>
        </p:txBody>
      </p:sp>
      <p:sp>
        <p:nvSpPr>
          <p:cNvPr id="15369" name="Line 8"/>
          <p:cNvSpPr>
            <a:spLocks noChangeShapeType="1"/>
          </p:cNvSpPr>
          <p:nvPr/>
        </p:nvSpPr>
        <p:spPr bwMode="auto">
          <a:xfrm flipH="1">
            <a:off x="1546227" y="3165890"/>
            <a:ext cx="1588" cy="3857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5370" name="Line 9"/>
          <p:cNvSpPr>
            <a:spLocks noChangeShapeType="1"/>
          </p:cNvSpPr>
          <p:nvPr/>
        </p:nvSpPr>
        <p:spPr bwMode="auto">
          <a:xfrm>
            <a:off x="7956569" y="3219450"/>
            <a:ext cx="11113" cy="3238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5371" name="Rectangle 10"/>
          <p:cNvSpPr>
            <a:spLocks noChangeArrowheads="1"/>
          </p:cNvSpPr>
          <p:nvPr/>
        </p:nvSpPr>
        <p:spPr bwMode="auto">
          <a:xfrm>
            <a:off x="8348665" y="2228869"/>
            <a:ext cx="614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IP </a:t>
            </a:r>
            <a:r>
              <a:rPr lang="zh-CN" altLang="en-US" sz="1600">
                <a:solidFill>
                  <a:srgbClr val="333399"/>
                </a:solidFill>
              </a:rPr>
              <a:t>层</a:t>
            </a:r>
          </a:p>
        </p:txBody>
      </p:sp>
      <p:sp>
        <p:nvSpPr>
          <p:cNvPr id="15372" name="Line 11"/>
          <p:cNvSpPr>
            <a:spLocks noChangeShapeType="1"/>
          </p:cNvSpPr>
          <p:nvPr/>
        </p:nvSpPr>
        <p:spPr bwMode="auto">
          <a:xfrm>
            <a:off x="8196266" y="2628902"/>
            <a:ext cx="820737" cy="833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grpSp>
        <p:nvGrpSpPr>
          <p:cNvPr id="15373" name="Group 15"/>
          <p:cNvGrpSpPr>
            <a:grpSpLocks/>
          </p:cNvGrpSpPr>
          <p:nvPr/>
        </p:nvGrpSpPr>
        <p:grpSpPr bwMode="auto">
          <a:xfrm>
            <a:off x="1046164" y="2597944"/>
            <a:ext cx="6934200" cy="1056084"/>
            <a:chOff x="0" y="0"/>
            <a:chExt cx="4368" cy="887"/>
          </a:xfrm>
        </p:grpSpPr>
        <p:sp>
          <p:nvSpPr>
            <p:cNvPr id="15379" name="AutoShape 16"/>
            <p:cNvSpPr>
              <a:spLocks noChangeArrowheads="1"/>
            </p:cNvSpPr>
            <p:nvPr/>
          </p:nvSpPr>
          <p:spPr bwMode="auto">
            <a:xfrm rot="16200000" flipH="1">
              <a:off x="2168" y="622"/>
              <a:ext cx="384" cy="145"/>
            </a:xfrm>
            <a:prstGeom prst="rightArrow">
              <a:avLst>
                <a:gd name="adj1" fmla="val 50000"/>
                <a:gd name="adj2" fmla="val 132426"/>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grpSp>
          <p:nvGrpSpPr>
            <p:cNvPr id="15380" name="Group 17"/>
            <p:cNvGrpSpPr>
              <a:grpSpLocks/>
            </p:cNvGrpSpPr>
            <p:nvPr/>
          </p:nvGrpSpPr>
          <p:grpSpPr bwMode="auto">
            <a:xfrm>
              <a:off x="0" y="0"/>
              <a:ext cx="4368" cy="545"/>
              <a:chOff x="0" y="0"/>
              <a:chExt cx="4368" cy="545"/>
            </a:xfrm>
          </p:grpSpPr>
          <p:sp>
            <p:nvSpPr>
              <p:cNvPr id="15381" name="Rectangle 18"/>
              <p:cNvSpPr>
                <a:spLocks noChangeArrowheads="1"/>
              </p:cNvSpPr>
              <p:nvPr/>
            </p:nvSpPr>
            <p:spPr bwMode="auto">
              <a:xfrm>
                <a:off x="315" y="218"/>
                <a:ext cx="4045" cy="288"/>
              </a:xfrm>
              <a:prstGeom prst="rect">
                <a:avLst/>
              </a:prstGeom>
              <a:solidFill>
                <a:srgbClr val="FFCCFF"/>
              </a:solidFill>
              <a:ln w="19050">
                <a:solidFill>
                  <a:schemeClr val="folHlink"/>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5382" name="Line 19"/>
              <p:cNvSpPr>
                <a:spLocks noChangeShapeType="1"/>
              </p:cNvSpPr>
              <p:nvPr/>
            </p:nvSpPr>
            <p:spPr bwMode="auto">
              <a:xfrm>
                <a:off x="90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5383" name="Line 20"/>
              <p:cNvSpPr>
                <a:spLocks noChangeShapeType="1"/>
              </p:cNvSpPr>
              <p:nvPr/>
            </p:nvSpPr>
            <p:spPr bwMode="auto">
              <a:xfrm>
                <a:off x="1480"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5384" name="Line 21"/>
              <p:cNvSpPr>
                <a:spLocks noChangeShapeType="1"/>
              </p:cNvSpPr>
              <p:nvPr/>
            </p:nvSpPr>
            <p:spPr bwMode="auto">
              <a:xfrm>
                <a:off x="2056"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5385" name="Line 22"/>
              <p:cNvSpPr>
                <a:spLocks noChangeShapeType="1"/>
              </p:cNvSpPr>
              <p:nvPr/>
            </p:nvSpPr>
            <p:spPr bwMode="auto">
              <a:xfrm>
                <a:off x="402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5386" name="Rectangle 23"/>
              <p:cNvSpPr>
                <a:spLocks noChangeArrowheads="1"/>
              </p:cNvSpPr>
              <p:nvPr/>
            </p:nvSpPr>
            <p:spPr bwMode="auto">
              <a:xfrm>
                <a:off x="304"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目的地址</a:t>
                </a:r>
              </a:p>
            </p:txBody>
          </p:sp>
          <p:sp>
            <p:nvSpPr>
              <p:cNvPr id="15387" name="Rectangle 24"/>
              <p:cNvSpPr>
                <a:spLocks noChangeArrowheads="1"/>
              </p:cNvSpPr>
              <p:nvPr/>
            </p:nvSpPr>
            <p:spPr bwMode="auto">
              <a:xfrm>
                <a:off x="950" y="263"/>
                <a:ext cx="50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源地址</a:t>
                </a:r>
              </a:p>
            </p:txBody>
          </p:sp>
          <p:sp>
            <p:nvSpPr>
              <p:cNvPr id="15388" name="Rectangle 25"/>
              <p:cNvSpPr>
                <a:spLocks noChangeArrowheads="1"/>
              </p:cNvSpPr>
              <p:nvPr/>
            </p:nvSpPr>
            <p:spPr bwMode="auto">
              <a:xfrm>
                <a:off x="1582" y="263"/>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类型</a:t>
                </a:r>
              </a:p>
            </p:txBody>
          </p:sp>
          <p:sp>
            <p:nvSpPr>
              <p:cNvPr id="15389" name="Rectangle 26"/>
              <p:cNvSpPr>
                <a:spLocks noChangeArrowheads="1"/>
              </p:cNvSpPr>
              <p:nvPr/>
            </p:nvSpPr>
            <p:spPr bwMode="auto">
              <a:xfrm>
                <a:off x="2747"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数        据</a:t>
                </a:r>
              </a:p>
            </p:txBody>
          </p:sp>
          <p:sp>
            <p:nvSpPr>
              <p:cNvPr id="15390" name="Rectangle 27"/>
              <p:cNvSpPr>
                <a:spLocks noChangeArrowheads="1"/>
              </p:cNvSpPr>
              <p:nvPr/>
            </p:nvSpPr>
            <p:spPr bwMode="auto">
              <a:xfrm>
                <a:off x="4024" y="263"/>
                <a:ext cx="34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FCS</a:t>
                </a:r>
              </a:p>
            </p:txBody>
          </p:sp>
          <p:sp>
            <p:nvSpPr>
              <p:cNvPr id="15391" name="Rectangle 28"/>
              <p:cNvSpPr>
                <a:spLocks noChangeArrowheads="1"/>
              </p:cNvSpPr>
              <p:nvPr/>
            </p:nvSpPr>
            <p:spPr bwMode="auto">
              <a:xfrm>
                <a:off x="534"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5392" name="Rectangle 29"/>
              <p:cNvSpPr>
                <a:spLocks noChangeArrowheads="1"/>
              </p:cNvSpPr>
              <p:nvPr/>
            </p:nvSpPr>
            <p:spPr bwMode="auto">
              <a:xfrm>
                <a:off x="1151"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5393" name="Rectangle 30"/>
              <p:cNvSpPr>
                <a:spLocks noChangeArrowheads="1"/>
              </p:cNvSpPr>
              <p:nvPr/>
            </p:nvSpPr>
            <p:spPr bwMode="auto">
              <a:xfrm>
                <a:off x="1720"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2</a:t>
                </a:r>
              </a:p>
            </p:txBody>
          </p:sp>
          <p:sp>
            <p:nvSpPr>
              <p:cNvPr id="15394" name="Rectangle 31"/>
              <p:cNvSpPr>
                <a:spLocks noChangeArrowheads="1"/>
              </p:cNvSpPr>
              <p:nvPr/>
            </p:nvSpPr>
            <p:spPr bwMode="auto">
              <a:xfrm>
                <a:off x="4127"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a:t>
                </a:r>
              </a:p>
            </p:txBody>
          </p:sp>
          <p:sp>
            <p:nvSpPr>
              <p:cNvPr id="15395" name="Rectangle 32"/>
              <p:cNvSpPr>
                <a:spLocks noChangeArrowheads="1"/>
              </p:cNvSpPr>
              <p:nvPr/>
            </p:nvSpPr>
            <p:spPr bwMode="auto">
              <a:xfrm>
                <a:off x="0" y="0"/>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字节</a:t>
                </a:r>
              </a:p>
            </p:txBody>
          </p:sp>
          <p:sp>
            <p:nvSpPr>
              <p:cNvPr id="15396" name="Text Box 33"/>
              <p:cNvSpPr txBox="1">
                <a:spLocks noChangeArrowheads="1"/>
              </p:cNvSpPr>
              <p:nvPr/>
            </p:nvSpPr>
            <p:spPr bwMode="auto">
              <a:xfrm>
                <a:off x="3118" y="3"/>
                <a:ext cx="63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46 ~ 1500</a:t>
                </a:r>
              </a:p>
            </p:txBody>
          </p:sp>
        </p:grpSp>
      </p:grpSp>
      <p:grpSp>
        <p:nvGrpSpPr>
          <p:cNvPr id="15374" name="Group 34"/>
          <p:cNvGrpSpPr>
            <a:grpSpLocks/>
          </p:cNvGrpSpPr>
          <p:nvPr/>
        </p:nvGrpSpPr>
        <p:grpSpPr bwMode="auto">
          <a:xfrm>
            <a:off x="4310063" y="2228850"/>
            <a:ext cx="3124200" cy="742950"/>
            <a:chOff x="0" y="0"/>
            <a:chExt cx="1968" cy="624"/>
          </a:xfrm>
        </p:grpSpPr>
        <p:sp>
          <p:nvSpPr>
            <p:cNvPr id="15377" name="AutoShape 35"/>
            <p:cNvSpPr>
              <a:spLocks noChangeArrowheads="1"/>
            </p:cNvSpPr>
            <p:nvPr/>
          </p:nvSpPr>
          <p:spPr bwMode="auto">
            <a:xfrm rot="16200000" flipH="1">
              <a:off x="790" y="356"/>
              <a:ext cx="384" cy="145"/>
            </a:xfrm>
            <a:prstGeom prst="rightArrow">
              <a:avLst>
                <a:gd name="adj1" fmla="val 50000"/>
                <a:gd name="adj2" fmla="val 132426"/>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5378" name="Rectangle 36"/>
            <p:cNvSpPr>
              <a:spLocks noChangeArrowheads="1"/>
            </p:cNvSpPr>
            <p:nvPr/>
          </p:nvSpPr>
          <p:spPr bwMode="auto">
            <a:xfrm>
              <a:off x="0" y="0"/>
              <a:ext cx="1968" cy="24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r>
                <a:rPr lang="en-US" altLang="zh-CN" sz="1600">
                  <a:solidFill>
                    <a:srgbClr val="333399"/>
                  </a:solidFill>
                </a:rPr>
                <a:t>IP </a:t>
              </a:r>
              <a:r>
                <a:rPr lang="zh-CN" altLang="en-US" sz="1600">
                  <a:solidFill>
                    <a:srgbClr val="333399"/>
                  </a:solidFill>
                </a:rPr>
                <a:t>数据报</a:t>
              </a:r>
            </a:p>
          </p:txBody>
        </p:sp>
      </p:grpSp>
      <p:sp>
        <p:nvSpPr>
          <p:cNvPr id="15375" name="Rectangle 37"/>
          <p:cNvSpPr>
            <a:spLocks noGrp="1" noChangeArrowheads="1"/>
          </p:cNvSpPr>
          <p:nvPr>
            <p:ph type="title" idx="4294967295"/>
          </p:nvPr>
        </p:nvSpPr>
        <p:spPr>
          <a:xfrm>
            <a:off x="781069" y="357201"/>
            <a:ext cx="7567613" cy="576263"/>
          </a:xfrm>
        </p:spPr>
        <p:txBody>
          <a:bodyPr/>
          <a:lstStyle/>
          <a:p>
            <a:pPr eaLnBrk="1" hangingPunct="1"/>
            <a:r>
              <a:rPr lang="zh-CN" altLang="en-US">
                <a:sym typeface="Arial" charset="0"/>
              </a:rPr>
              <a:t>以太网 </a:t>
            </a:r>
            <a:r>
              <a:rPr lang="en-US" altLang="zh-CN">
                <a:sym typeface="Arial" charset="0"/>
              </a:rPr>
              <a:t>V2 </a:t>
            </a:r>
            <a:r>
              <a:rPr lang="zh-CN" altLang="en-US">
                <a:sym typeface="Arial" charset="0"/>
              </a:rPr>
              <a:t>的 </a:t>
            </a:r>
            <a:r>
              <a:rPr lang="en-US" altLang="zh-CN">
                <a:sym typeface="Arial" charset="0"/>
              </a:rPr>
              <a:t>MAC </a:t>
            </a:r>
            <a:r>
              <a:rPr lang="zh-CN" altLang="en-US">
                <a:sym typeface="Arial" charset="0"/>
              </a:rPr>
              <a:t>帧格式</a:t>
            </a:r>
          </a:p>
        </p:txBody>
      </p:sp>
      <p:sp>
        <p:nvSpPr>
          <p:cNvPr id="15376" name="AutoShape 38"/>
          <p:cNvSpPr>
            <a:spLocks noChangeArrowheads="1"/>
          </p:cNvSpPr>
          <p:nvPr/>
        </p:nvSpPr>
        <p:spPr bwMode="auto">
          <a:xfrm>
            <a:off x="2843213" y="1600218"/>
            <a:ext cx="2952750" cy="378619"/>
          </a:xfrm>
          <a:prstGeom prst="wedgeRoundRectCallout">
            <a:avLst>
              <a:gd name="adj1" fmla="val -43278"/>
              <a:gd name="adj2" fmla="val 314153"/>
              <a:gd name="adj3" fmla="val 16667"/>
            </a:avLst>
          </a:prstGeom>
          <a:solidFill>
            <a:srgbClr val="FFFF99"/>
          </a:solidFill>
          <a:ln w="9525">
            <a:solidFill>
              <a:schemeClr val="tx1"/>
            </a:solidFill>
            <a:miter lim="800000"/>
            <a:headEnd/>
            <a:tailEnd/>
          </a:ln>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源地址字段 </a:t>
            </a:r>
            <a:r>
              <a:rPr lang="en-US" altLang="zh-CN" sz="1600">
                <a:solidFill>
                  <a:srgbClr val="333399"/>
                </a:solidFill>
                <a:latin typeface="Arial" charset="0"/>
                <a:ea typeface="黑体" pitchFamily="49" charset="-122"/>
              </a:rPr>
              <a:t>6 </a:t>
            </a:r>
            <a:r>
              <a:rPr lang="zh-CN" altLang="en-US" sz="1600">
                <a:solidFill>
                  <a:srgbClr val="333399"/>
                </a:solidFill>
                <a:latin typeface="Arial" charset="0"/>
                <a:ea typeface="黑体" pitchFamily="49" charset="-122"/>
              </a:rPr>
              <a:t>字节</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83EB07CF-4993-4619-BE8D-37BF100C384A}" type="slidenum">
              <a:rPr lang="zh-CN" altLang="en-US" sz="1400">
                <a:solidFill>
                  <a:schemeClr val="tx1"/>
                </a:solidFill>
                <a:latin typeface="Arial" charset="0"/>
              </a:rPr>
              <a:pPr algn="r" eaLnBrk="1" hangingPunct="1">
                <a:spcBef>
                  <a:spcPct val="0"/>
                </a:spcBef>
                <a:buClrTx/>
                <a:buFont typeface="Arial" charset="0"/>
                <a:buNone/>
              </a:pPr>
              <a:t>16</a:t>
            </a:fld>
            <a:endParaRPr lang="en-US" altLang="zh-CN" sz="1400">
              <a:solidFill>
                <a:schemeClr val="tx1"/>
              </a:solidFill>
              <a:latin typeface="Arial" charset="0"/>
            </a:endParaRPr>
          </a:p>
        </p:txBody>
      </p:sp>
      <p:sp>
        <p:nvSpPr>
          <p:cNvPr id="16387" name="Line 2"/>
          <p:cNvSpPr>
            <a:spLocks noChangeShapeType="1"/>
          </p:cNvSpPr>
          <p:nvPr/>
        </p:nvSpPr>
        <p:spPr bwMode="auto">
          <a:xfrm>
            <a:off x="34925" y="3860006"/>
            <a:ext cx="8915400" cy="0"/>
          </a:xfrm>
          <a:prstGeom prst="line">
            <a:avLst/>
          </a:prstGeom>
          <a:noFill/>
          <a:ln w="38100" cmpd="dbl">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6388" name="Rectangle 3"/>
          <p:cNvSpPr>
            <a:spLocks noChangeArrowheads="1"/>
          </p:cNvSpPr>
          <p:nvPr/>
        </p:nvSpPr>
        <p:spPr bwMode="auto">
          <a:xfrm>
            <a:off x="1436688" y="4036220"/>
            <a:ext cx="6413500" cy="3714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6389" name="Rectangle 4"/>
          <p:cNvSpPr>
            <a:spLocks noChangeArrowheads="1"/>
          </p:cNvSpPr>
          <p:nvPr/>
        </p:nvSpPr>
        <p:spPr bwMode="auto">
          <a:xfrm>
            <a:off x="1430338" y="4036237"/>
            <a:ext cx="6419850" cy="366713"/>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6390" name="Rectangle 5"/>
          <p:cNvSpPr>
            <a:spLocks noChangeArrowheads="1"/>
          </p:cNvSpPr>
          <p:nvPr/>
        </p:nvSpPr>
        <p:spPr bwMode="auto">
          <a:xfrm>
            <a:off x="4138614" y="4114819"/>
            <a:ext cx="90562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帧</a:t>
            </a:r>
          </a:p>
        </p:txBody>
      </p:sp>
      <p:sp>
        <p:nvSpPr>
          <p:cNvPr id="16391" name="Rectangle 6"/>
          <p:cNvSpPr>
            <a:spLocks noChangeArrowheads="1"/>
          </p:cNvSpPr>
          <p:nvPr/>
        </p:nvSpPr>
        <p:spPr bwMode="auto">
          <a:xfrm>
            <a:off x="8126416" y="4099341"/>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物理层</a:t>
            </a:r>
          </a:p>
        </p:txBody>
      </p:sp>
      <p:sp>
        <p:nvSpPr>
          <p:cNvPr id="16392" name="Rectangle 7"/>
          <p:cNvSpPr>
            <a:spLocks noChangeArrowheads="1"/>
          </p:cNvSpPr>
          <p:nvPr/>
        </p:nvSpPr>
        <p:spPr bwMode="auto">
          <a:xfrm>
            <a:off x="8096250" y="3402825"/>
            <a:ext cx="905625" cy="3359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层</a:t>
            </a:r>
          </a:p>
        </p:txBody>
      </p:sp>
      <p:sp>
        <p:nvSpPr>
          <p:cNvPr id="16393" name="Line 8"/>
          <p:cNvSpPr>
            <a:spLocks noChangeShapeType="1"/>
          </p:cNvSpPr>
          <p:nvPr/>
        </p:nvSpPr>
        <p:spPr bwMode="auto">
          <a:xfrm flipH="1">
            <a:off x="1428750" y="3654046"/>
            <a:ext cx="1588" cy="3857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6394" name="Line 9"/>
          <p:cNvSpPr>
            <a:spLocks noChangeShapeType="1"/>
          </p:cNvSpPr>
          <p:nvPr/>
        </p:nvSpPr>
        <p:spPr bwMode="auto">
          <a:xfrm>
            <a:off x="7839094" y="3707606"/>
            <a:ext cx="11113" cy="3238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6395" name="Rectangle 10"/>
          <p:cNvSpPr>
            <a:spLocks noChangeArrowheads="1"/>
          </p:cNvSpPr>
          <p:nvPr/>
        </p:nvSpPr>
        <p:spPr bwMode="auto">
          <a:xfrm>
            <a:off x="8231188" y="2717021"/>
            <a:ext cx="61426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IP </a:t>
            </a:r>
            <a:r>
              <a:rPr lang="zh-CN" altLang="en-US" sz="1600">
                <a:solidFill>
                  <a:srgbClr val="333399"/>
                </a:solidFill>
              </a:rPr>
              <a:t>层</a:t>
            </a:r>
          </a:p>
        </p:txBody>
      </p:sp>
      <p:sp>
        <p:nvSpPr>
          <p:cNvPr id="16396" name="Line 11"/>
          <p:cNvSpPr>
            <a:spLocks noChangeShapeType="1"/>
          </p:cNvSpPr>
          <p:nvPr/>
        </p:nvSpPr>
        <p:spPr bwMode="auto">
          <a:xfrm>
            <a:off x="8078789" y="3117068"/>
            <a:ext cx="820737" cy="833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grpSp>
        <p:nvGrpSpPr>
          <p:cNvPr id="16397" name="Group 15"/>
          <p:cNvGrpSpPr>
            <a:grpSpLocks/>
          </p:cNvGrpSpPr>
          <p:nvPr/>
        </p:nvGrpSpPr>
        <p:grpSpPr bwMode="auto">
          <a:xfrm>
            <a:off x="928690" y="3086101"/>
            <a:ext cx="6934200" cy="1056084"/>
            <a:chOff x="0" y="0"/>
            <a:chExt cx="4368" cy="887"/>
          </a:xfrm>
        </p:grpSpPr>
        <p:sp>
          <p:nvSpPr>
            <p:cNvPr id="16404" name="AutoShape 16"/>
            <p:cNvSpPr>
              <a:spLocks noChangeArrowheads="1"/>
            </p:cNvSpPr>
            <p:nvPr/>
          </p:nvSpPr>
          <p:spPr bwMode="auto">
            <a:xfrm rot="16200000" flipH="1">
              <a:off x="2168" y="622"/>
              <a:ext cx="384" cy="145"/>
            </a:xfrm>
            <a:prstGeom prst="rightArrow">
              <a:avLst>
                <a:gd name="adj1" fmla="val 50000"/>
                <a:gd name="adj2" fmla="val 132426"/>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grpSp>
          <p:nvGrpSpPr>
            <p:cNvPr id="16405" name="Group 17"/>
            <p:cNvGrpSpPr>
              <a:grpSpLocks/>
            </p:cNvGrpSpPr>
            <p:nvPr/>
          </p:nvGrpSpPr>
          <p:grpSpPr bwMode="auto">
            <a:xfrm>
              <a:off x="0" y="0"/>
              <a:ext cx="4368" cy="545"/>
              <a:chOff x="0" y="0"/>
              <a:chExt cx="4368" cy="545"/>
            </a:xfrm>
          </p:grpSpPr>
          <p:sp>
            <p:nvSpPr>
              <p:cNvPr id="16406" name="Rectangle 18"/>
              <p:cNvSpPr>
                <a:spLocks noChangeArrowheads="1"/>
              </p:cNvSpPr>
              <p:nvPr/>
            </p:nvSpPr>
            <p:spPr bwMode="auto">
              <a:xfrm>
                <a:off x="315" y="218"/>
                <a:ext cx="4045" cy="288"/>
              </a:xfrm>
              <a:prstGeom prst="rect">
                <a:avLst/>
              </a:prstGeom>
              <a:solidFill>
                <a:srgbClr val="FFCCFF"/>
              </a:solidFill>
              <a:ln w="19050">
                <a:solidFill>
                  <a:schemeClr val="folHlink"/>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6407" name="Line 19"/>
              <p:cNvSpPr>
                <a:spLocks noChangeShapeType="1"/>
              </p:cNvSpPr>
              <p:nvPr/>
            </p:nvSpPr>
            <p:spPr bwMode="auto">
              <a:xfrm>
                <a:off x="90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6408" name="Line 20"/>
              <p:cNvSpPr>
                <a:spLocks noChangeShapeType="1"/>
              </p:cNvSpPr>
              <p:nvPr/>
            </p:nvSpPr>
            <p:spPr bwMode="auto">
              <a:xfrm>
                <a:off x="1480"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6409" name="Line 21"/>
              <p:cNvSpPr>
                <a:spLocks noChangeShapeType="1"/>
              </p:cNvSpPr>
              <p:nvPr/>
            </p:nvSpPr>
            <p:spPr bwMode="auto">
              <a:xfrm>
                <a:off x="2056"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6410" name="Line 22"/>
              <p:cNvSpPr>
                <a:spLocks noChangeShapeType="1"/>
              </p:cNvSpPr>
              <p:nvPr/>
            </p:nvSpPr>
            <p:spPr bwMode="auto">
              <a:xfrm>
                <a:off x="402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6411" name="Rectangle 23"/>
              <p:cNvSpPr>
                <a:spLocks noChangeArrowheads="1"/>
              </p:cNvSpPr>
              <p:nvPr/>
            </p:nvSpPr>
            <p:spPr bwMode="auto">
              <a:xfrm>
                <a:off x="304"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目的地址</a:t>
                </a:r>
              </a:p>
            </p:txBody>
          </p:sp>
          <p:sp>
            <p:nvSpPr>
              <p:cNvPr id="16412" name="Rectangle 24"/>
              <p:cNvSpPr>
                <a:spLocks noChangeArrowheads="1"/>
              </p:cNvSpPr>
              <p:nvPr/>
            </p:nvSpPr>
            <p:spPr bwMode="auto">
              <a:xfrm>
                <a:off x="950" y="263"/>
                <a:ext cx="50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源地址</a:t>
                </a:r>
              </a:p>
            </p:txBody>
          </p:sp>
          <p:sp>
            <p:nvSpPr>
              <p:cNvPr id="16413" name="Rectangle 25"/>
              <p:cNvSpPr>
                <a:spLocks noChangeArrowheads="1"/>
              </p:cNvSpPr>
              <p:nvPr/>
            </p:nvSpPr>
            <p:spPr bwMode="auto">
              <a:xfrm>
                <a:off x="1582" y="263"/>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类型</a:t>
                </a:r>
              </a:p>
            </p:txBody>
          </p:sp>
          <p:sp>
            <p:nvSpPr>
              <p:cNvPr id="16414" name="Rectangle 26"/>
              <p:cNvSpPr>
                <a:spLocks noChangeArrowheads="1"/>
              </p:cNvSpPr>
              <p:nvPr/>
            </p:nvSpPr>
            <p:spPr bwMode="auto">
              <a:xfrm>
                <a:off x="2747"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数        据</a:t>
                </a:r>
              </a:p>
            </p:txBody>
          </p:sp>
          <p:sp>
            <p:nvSpPr>
              <p:cNvPr id="16415" name="Rectangle 27"/>
              <p:cNvSpPr>
                <a:spLocks noChangeArrowheads="1"/>
              </p:cNvSpPr>
              <p:nvPr/>
            </p:nvSpPr>
            <p:spPr bwMode="auto">
              <a:xfrm>
                <a:off x="4024" y="263"/>
                <a:ext cx="34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FCS</a:t>
                </a:r>
              </a:p>
            </p:txBody>
          </p:sp>
          <p:sp>
            <p:nvSpPr>
              <p:cNvPr id="16416" name="Rectangle 28"/>
              <p:cNvSpPr>
                <a:spLocks noChangeArrowheads="1"/>
              </p:cNvSpPr>
              <p:nvPr/>
            </p:nvSpPr>
            <p:spPr bwMode="auto">
              <a:xfrm>
                <a:off x="534"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6417" name="Rectangle 29"/>
              <p:cNvSpPr>
                <a:spLocks noChangeArrowheads="1"/>
              </p:cNvSpPr>
              <p:nvPr/>
            </p:nvSpPr>
            <p:spPr bwMode="auto">
              <a:xfrm>
                <a:off x="1151"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6418" name="Rectangle 30"/>
              <p:cNvSpPr>
                <a:spLocks noChangeArrowheads="1"/>
              </p:cNvSpPr>
              <p:nvPr/>
            </p:nvSpPr>
            <p:spPr bwMode="auto">
              <a:xfrm>
                <a:off x="1720"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2</a:t>
                </a:r>
              </a:p>
            </p:txBody>
          </p:sp>
          <p:sp>
            <p:nvSpPr>
              <p:cNvPr id="16419" name="Rectangle 31"/>
              <p:cNvSpPr>
                <a:spLocks noChangeArrowheads="1"/>
              </p:cNvSpPr>
              <p:nvPr/>
            </p:nvSpPr>
            <p:spPr bwMode="auto">
              <a:xfrm>
                <a:off x="4127"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a:t>
                </a:r>
              </a:p>
            </p:txBody>
          </p:sp>
          <p:sp>
            <p:nvSpPr>
              <p:cNvPr id="16420" name="Rectangle 32"/>
              <p:cNvSpPr>
                <a:spLocks noChangeArrowheads="1"/>
              </p:cNvSpPr>
              <p:nvPr/>
            </p:nvSpPr>
            <p:spPr bwMode="auto">
              <a:xfrm>
                <a:off x="0" y="0"/>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字节</a:t>
                </a:r>
              </a:p>
            </p:txBody>
          </p:sp>
          <p:sp>
            <p:nvSpPr>
              <p:cNvPr id="2" name="Text Box 33"/>
              <p:cNvSpPr txBox="1">
                <a:spLocks noChangeArrowheads="1"/>
              </p:cNvSpPr>
              <p:nvPr/>
            </p:nvSpPr>
            <p:spPr bwMode="auto">
              <a:xfrm>
                <a:off x="3118" y="3"/>
                <a:ext cx="63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46 ~ 1500</a:t>
                </a:r>
              </a:p>
            </p:txBody>
          </p:sp>
        </p:grpSp>
      </p:grpSp>
      <p:grpSp>
        <p:nvGrpSpPr>
          <p:cNvPr id="16398" name="Group 34"/>
          <p:cNvGrpSpPr>
            <a:grpSpLocks/>
          </p:cNvGrpSpPr>
          <p:nvPr/>
        </p:nvGrpSpPr>
        <p:grpSpPr bwMode="auto">
          <a:xfrm>
            <a:off x="4192588" y="2717006"/>
            <a:ext cx="3124200" cy="742950"/>
            <a:chOff x="0" y="0"/>
            <a:chExt cx="1968" cy="624"/>
          </a:xfrm>
        </p:grpSpPr>
        <p:sp>
          <p:nvSpPr>
            <p:cNvPr id="16402" name="AutoShape 35"/>
            <p:cNvSpPr>
              <a:spLocks noChangeArrowheads="1"/>
            </p:cNvSpPr>
            <p:nvPr/>
          </p:nvSpPr>
          <p:spPr bwMode="auto">
            <a:xfrm rot="16200000" flipH="1">
              <a:off x="790" y="356"/>
              <a:ext cx="384" cy="145"/>
            </a:xfrm>
            <a:prstGeom prst="rightArrow">
              <a:avLst>
                <a:gd name="adj1" fmla="val 50000"/>
                <a:gd name="adj2" fmla="val 132426"/>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6403" name="Rectangle 36"/>
            <p:cNvSpPr>
              <a:spLocks noChangeArrowheads="1"/>
            </p:cNvSpPr>
            <p:nvPr/>
          </p:nvSpPr>
          <p:spPr bwMode="auto">
            <a:xfrm>
              <a:off x="0" y="0"/>
              <a:ext cx="1968" cy="24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r>
                <a:rPr lang="en-US" altLang="zh-CN" sz="1600">
                  <a:solidFill>
                    <a:srgbClr val="333399"/>
                  </a:solidFill>
                </a:rPr>
                <a:t>IP </a:t>
              </a:r>
              <a:r>
                <a:rPr lang="zh-CN" altLang="en-US" sz="1600">
                  <a:solidFill>
                    <a:srgbClr val="333399"/>
                  </a:solidFill>
                </a:rPr>
                <a:t>数据报</a:t>
              </a:r>
            </a:p>
          </p:txBody>
        </p:sp>
      </p:grpSp>
      <p:sp>
        <p:nvSpPr>
          <p:cNvPr id="16399" name="Rectangle 37"/>
          <p:cNvSpPr>
            <a:spLocks noGrp="1" noChangeArrowheads="1"/>
          </p:cNvSpPr>
          <p:nvPr>
            <p:ph type="title" idx="4294967295"/>
          </p:nvPr>
        </p:nvSpPr>
        <p:spPr>
          <a:xfrm>
            <a:off x="728666" y="303628"/>
            <a:ext cx="7793037" cy="576263"/>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a:sym typeface="Arial" charset="0"/>
              </a:rPr>
              <a:t>以太网 </a:t>
            </a:r>
            <a:r>
              <a:rPr lang="en-US" altLang="zh-CN">
                <a:sym typeface="Arial" charset="0"/>
              </a:rPr>
              <a:t>V2 </a:t>
            </a:r>
            <a:r>
              <a:rPr lang="zh-CN" altLang="en-US">
                <a:sym typeface="Arial" charset="0"/>
              </a:rPr>
              <a:t>的 </a:t>
            </a:r>
            <a:r>
              <a:rPr lang="en-US" altLang="zh-CN">
                <a:sym typeface="Arial" charset="0"/>
              </a:rPr>
              <a:t>MAC </a:t>
            </a:r>
            <a:r>
              <a:rPr lang="zh-CN" altLang="en-US">
                <a:sym typeface="Arial" charset="0"/>
              </a:rPr>
              <a:t>帧格式</a:t>
            </a:r>
          </a:p>
        </p:txBody>
      </p:sp>
      <p:sp>
        <p:nvSpPr>
          <p:cNvPr id="16400" name="AutoShape 38"/>
          <p:cNvSpPr>
            <a:spLocks noChangeArrowheads="1"/>
          </p:cNvSpPr>
          <p:nvPr/>
        </p:nvSpPr>
        <p:spPr bwMode="auto">
          <a:xfrm>
            <a:off x="2870219" y="2088375"/>
            <a:ext cx="2735263" cy="378619"/>
          </a:xfrm>
          <a:prstGeom prst="wedgeRoundRectCallout">
            <a:avLst>
              <a:gd name="adj1" fmla="val -23130"/>
              <a:gd name="adj2" fmla="val 310380"/>
              <a:gd name="adj3" fmla="val 16667"/>
            </a:avLst>
          </a:prstGeom>
          <a:solidFill>
            <a:srgbClr val="FFFF99"/>
          </a:solidFill>
          <a:ln w="9525">
            <a:solidFill>
              <a:schemeClr val="tx1"/>
            </a:solidFill>
            <a:miter lim="800000"/>
            <a:headEnd/>
            <a:tailEnd/>
          </a:ln>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类型字段 </a:t>
            </a:r>
            <a:r>
              <a:rPr lang="en-US" altLang="zh-CN" sz="1600">
                <a:solidFill>
                  <a:srgbClr val="333399"/>
                </a:solidFill>
                <a:latin typeface="Arial" charset="0"/>
                <a:ea typeface="黑体" pitchFamily="49" charset="-122"/>
              </a:rPr>
              <a:t>2 </a:t>
            </a:r>
            <a:r>
              <a:rPr lang="zh-CN" altLang="en-US" sz="1600">
                <a:solidFill>
                  <a:srgbClr val="333399"/>
                </a:solidFill>
                <a:latin typeface="Arial" charset="0"/>
                <a:ea typeface="黑体" pitchFamily="49" charset="-122"/>
              </a:rPr>
              <a:t>字节</a:t>
            </a:r>
          </a:p>
        </p:txBody>
      </p:sp>
      <p:sp>
        <p:nvSpPr>
          <p:cNvPr id="16421" name="Text Box 39"/>
          <p:cNvSpPr txBox="1">
            <a:spLocks noChangeArrowheads="1"/>
          </p:cNvSpPr>
          <p:nvPr/>
        </p:nvSpPr>
        <p:spPr bwMode="auto">
          <a:xfrm>
            <a:off x="1841833" y="1331123"/>
            <a:ext cx="5327027" cy="584739"/>
          </a:xfrm>
          <a:prstGeom prst="rect">
            <a:avLst/>
          </a:prstGeom>
          <a:solidFill>
            <a:srgbClr val="CCECFF"/>
          </a:solidFill>
          <a:ln w="9525">
            <a:solidFill>
              <a:srgbClr val="333399"/>
            </a:solidFill>
            <a:miter lim="800000"/>
            <a:headEnd/>
            <a:tailEnd/>
          </a:ln>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类型字段用来标志</a:t>
            </a:r>
            <a:r>
              <a:rPr lang="zh-CN" altLang="en-US" sz="1600">
                <a:solidFill>
                  <a:srgbClr val="CC3300"/>
                </a:solidFill>
                <a:latin typeface="Arial" charset="0"/>
                <a:ea typeface="黑体" pitchFamily="49" charset="-122"/>
              </a:rPr>
              <a:t>上一层</a:t>
            </a:r>
            <a:r>
              <a:rPr lang="zh-CN" altLang="en-US" sz="1600">
                <a:solidFill>
                  <a:srgbClr val="333399"/>
                </a:solidFill>
                <a:latin typeface="Arial" charset="0"/>
                <a:ea typeface="黑体" pitchFamily="49" charset="-122"/>
              </a:rPr>
              <a:t>使用的是什么协议，</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以便把收到的 </a:t>
            </a:r>
            <a:r>
              <a:rPr lang="en-US" altLang="zh-CN" sz="1600">
                <a:solidFill>
                  <a:srgbClr val="333399"/>
                </a:solidFill>
                <a:latin typeface="Arial" charset="0"/>
                <a:ea typeface="黑体" pitchFamily="49" charset="-122"/>
              </a:rPr>
              <a:t>MAC </a:t>
            </a:r>
            <a:r>
              <a:rPr lang="zh-CN" altLang="en-US" sz="1600">
                <a:solidFill>
                  <a:srgbClr val="333399"/>
                </a:solidFill>
                <a:latin typeface="Arial" charset="0"/>
                <a:ea typeface="黑体" pitchFamily="49" charset="-122"/>
              </a:rPr>
              <a:t>帧的数据上交给上一层的这个协议。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21"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txBox="1">
            <a:spLocks noGrp="1" noChangeArrowheads="1"/>
          </p:cNvSpPr>
          <p:nvPr/>
        </p:nvSpPr>
        <p:spPr bwMode="auto">
          <a:xfrm>
            <a:off x="6550043" y="4845844"/>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575822D5-B17C-40DF-8A9D-9427C0CE305F}" type="slidenum">
              <a:rPr lang="zh-CN" altLang="en-US" sz="1400">
                <a:solidFill>
                  <a:schemeClr val="tx1"/>
                </a:solidFill>
                <a:latin typeface="Arial" charset="0"/>
              </a:rPr>
              <a:pPr algn="r" eaLnBrk="1" hangingPunct="1">
                <a:spcBef>
                  <a:spcPct val="0"/>
                </a:spcBef>
                <a:buClrTx/>
                <a:buFont typeface="Arial" charset="0"/>
                <a:buNone/>
              </a:pPr>
              <a:t>17</a:t>
            </a:fld>
            <a:endParaRPr lang="en-US" altLang="zh-CN" sz="1400">
              <a:solidFill>
                <a:schemeClr val="tx1"/>
              </a:solidFill>
              <a:latin typeface="Arial" charset="0"/>
            </a:endParaRPr>
          </a:p>
        </p:txBody>
      </p:sp>
      <p:sp>
        <p:nvSpPr>
          <p:cNvPr id="17411" name="Line 2"/>
          <p:cNvSpPr>
            <a:spLocks noChangeShapeType="1"/>
          </p:cNvSpPr>
          <p:nvPr/>
        </p:nvSpPr>
        <p:spPr bwMode="auto">
          <a:xfrm>
            <a:off x="77788" y="3860006"/>
            <a:ext cx="8915400" cy="0"/>
          </a:xfrm>
          <a:prstGeom prst="line">
            <a:avLst/>
          </a:prstGeom>
          <a:noFill/>
          <a:ln w="38100" cmpd="dbl">
            <a:solidFill>
              <a:schemeClr val="folHlink"/>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7412" name="Rectangle 3"/>
          <p:cNvSpPr>
            <a:spLocks noChangeArrowheads="1"/>
          </p:cNvSpPr>
          <p:nvPr/>
        </p:nvSpPr>
        <p:spPr bwMode="auto">
          <a:xfrm>
            <a:off x="1479550" y="4036220"/>
            <a:ext cx="6413500" cy="3714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7413" name="Rectangle 4"/>
          <p:cNvSpPr>
            <a:spLocks noChangeArrowheads="1"/>
          </p:cNvSpPr>
          <p:nvPr/>
        </p:nvSpPr>
        <p:spPr bwMode="auto">
          <a:xfrm>
            <a:off x="1473200" y="4036237"/>
            <a:ext cx="6419850" cy="3667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7414" name="Rectangle 5"/>
          <p:cNvSpPr>
            <a:spLocks noChangeArrowheads="1"/>
          </p:cNvSpPr>
          <p:nvPr/>
        </p:nvSpPr>
        <p:spPr bwMode="auto">
          <a:xfrm>
            <a:off x="4181475" y="4114819"/>
            <a:ext cx="9056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帧</a:t>
            </a:r>
          </a:p>
        </p:txBody>
      </p:sp>
      <p:sp>
        <p:nvSpPr>
          <p:cNvPr id="17415" name="Rectangle 6"/>
          <p:cNvSpPr>
            <a:spLocks noChangeArrowheads="1"/>
          </p:cNvSpPr>
          <p:nvPr/>
        </p:nvSpPr>
        <p:spPr bwMode="auto">
          <a:xfrm>
            <a:off x="8169277" y="4099341"/>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物理层</a:t>
            </a:r>
          </a:p>
        </p:txBody>
      </p:sp>
      <p:sp>
        <p:nvSpPr>
          <p:cNvPr id="17416" name="Rectangle 7"/>
          <p:cNvSpPr>
            <a:spLocks noChangeArrowheads="1"/>
          </p:cNvSpPr>
          <p:nvPr/>
        </p:nvSpPr>
        <p:spPr bwMode="auto">
          <a:xfrm>
            <a:off x="8139114" y="3402825"/>
            <a:ext cx="905698" cy="3359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层</a:t>
            </a:r>
          </a:p>
        </p:txBody>
      </p:sp>
      <p:sp>
        <p:nvSpPr>
          <p:cNvPr id="17417" name="Line 8"/>
          <p:cNvSpPr>
            <a:spLocks noChangeShapeType="1"/>
          </p:cNvSpPr>
          <p:nvPr/>
        </p:nvSpPr>
        <p:spPr bwMode="auto">
          <a:xfrm flipH="1">
            <a:off x="1471616" y="3654046"/>
            <a:ext cx="1587" cy="3857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7418" name="Line 9"/>
          <p:cNvSpPr>
            <a:spLocks noChangeShapeType="1"/>
          </p:cNvSpPr>
          <p:nvPr/>
        </p:nvSpPr>
        <p:spPr bwMode="auto">
          <a:xfrm>
            <a:off x="7881938" y="3707606"/>
            <a:ext cx="11112" cy="3238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7419" name="Rectangle 10"/>
          <p:cNvSpPr>
            <a:spLocks noChangeArrowheads="1"/>
          </p:cNvSpPr>
          <p:nvPr/>
        </p:nvSpPr>
        <p:spPr bwMode="auto">
          <a:xfrm>
            <a:off x="8274052" y="2717021"/>
            <a:ext cx="614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IP </a:t>
            </a:r>
            <a:r>
              <a:rPr lang="zh-CN" altLang="en-US" sz="1600">
                <a:solidFill>
                  <a:srgbClr val="333399"/>
                </a:solidFill>
              </a:rPr>
              <a:t>层</a:t>
            </a:r>
          </a:p>
        </p:txBody>
      </p:sp>
      <p:sp>
        <p:nvSpPr>
          <p:cNvPr id="17420" name="Line 11"/>
          <p:cNvSpPr>
            <a:spLocks noChangeShapeType="1"/>
          </p:cNvSpPr>
          <p:nvPr/>
        </p:nvSpPr>
        <p:spPr bwMode="auto">
          <a:xfrm>
            <a:off x="8121651" y="3117068"/>
            <a:ext cx="820738" cy="833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grpSp>
        <p:nvGrpSpPr>
          <p:cNvPr id="17421" name="Group 15"/>
          <p:cNvGrpSpPr>
            <a:grpSpLocks/>
          </p:cNvGrpSpPr>
          <p:nvPr/>
        </p:nvGrpSpPr>
        <p:grpSpPr bwMode="auto">
          <a:xfrm>
            <a:off x="971568" y="3086101"/>
            <a:ext cx="6934201" cy="1056084"/>
            <a:chOff x="0" y="0"/>
            <a:chExt cx="4368" cy="887"/>
          </a:xfrm>
        </p:grpSpPr>
        <p:sp>
          <p:nvSpPr>
            <p:cNvPr id="17428" name="AutoShape 16"/>
            <p:cNvSpPr>
              <a:spLocks noChangeArrowheads="1"/>
            </p:cNvSpPr>
            <p:nvPr/>
          </p:nvSpPr>
          <p:spPr bwMode="auto">
            <a:xfrm rot="16200000" flipH="1">
              <a:off x="2168" y="622"/>
              <a:ext cx="384" cy="145"/>
            </a:xfrm>
            <a:prstGeom prst="rightArrow">
              <a:avLst>
                <a:gd name="adj1" fmla="val 50000"/>
                <a:gd name="adj2" fmla="val 132426"/>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grpSp>
          <p:nvGrpSpPr>
            <p:cNvPr id="17429" name="Group 17"/>
            <p:cNvGrpSpPr>
              <a:grpSpLocks/>
            </p:cNvGrpSpPr>
            <p:nvPr/>
          </p:nvGrpSpPr>
          <p:grpSpPr bwMode="auto">
            <a:xfrm>
              <a:off x="0" y="0"/>
              <a:ext cx="4368" cy="545"/>
              <a:chOff x="0" y="0"/>
              <a:chExt cx="4368" cy="545"/>
            </a:xfrm>
          </p:grpSpPr>
          <p:sp>
            <p:nvSpPr>
              <p:cNvPr id="17430" name="Rectangle 18"/>
              <p:cNvSpPr>
                <a:spLocks noChangeArrowheads="1"/>
              </p:cNvSpPr>
              <p:nvPr/>
            </p:nvSpPr>
            <p:spPr bwMode="auto">
              <a:xfrm>
                <a:off x="315" y="218"/>
                <a:ext cx="4045" cy="288"/>
              </a:xfrm>
              <a:prstGeom prst="rect">
                <a:avLst/>
              </a:prstGeom>
              <a:solidFill>
                <a:srgbClr val="FFCCFF"/>
              </a:solidFill>
              <a:ln w="19050">
                <a:solidFill>
                  <a:schemeClr val="folHlink"/>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7431" name="Line 19"/>
              <p:cNvSpPr>
                <a:spLocks noChangeShapeType="1"/>
              </p:cNvSpPr>
              <p:nvPr/>
            </p:nvSpPr>
            <p:spPr bwMode="auto">
              <a:xfrm>
                <a:off x="90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7432" name="Line 20"/>
              <p:cNvSpPr>
                <a:spLocks noChangeShapeType="1"/>
              </p:cNvSpPr>
              <p:nvPr/>
            </p:nvSpPr>
            <p:spPr bwMode="auto">
              <a:xfrm>
                <a:off x="1480"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7433" name="Line 21"/>
              <p:cNvSpPr>
                <a:spLocks noChangeShapeType="1"/>
              </p:cNvSpPr>
              <p:nvPr/>
            </p:nvSpPr>
            <p:spPr bwMode="auto">
              <a:xfrm>
                <a:off x="2056"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7434" name="Line 22"/>
              <p:cNvSpPr>
                <a:spLocks noChangeShapeType="1"/>
              </p:cNvSpPr>
              <p:nvPr/>
            </p:nvSpPr>
            <p:spPr bwMode="auto">
              <a:xfrm>
                <a:off x="402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7435" name="Rectangle 23"/>
              <p:cNvSpPr>
                <a:spLocks noChangeArrowheads="1"/>
              </p:cNvSpPr>
              <p:nvPr/>
            </p:nvSpPr>
            <p:spPr bwMode="auto">
              <a:xfrm>
                <a:off x="304"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目的地址</a:t>
                </a:r>
              </a:p>
            </p:txBody>
          </p:sp>
          <p:sp>
            <p:nvSpPr>
              <p:cNvPr id="17436" name="Rectangle 24"/>
              <p:cNvSpPr>
                <a:spLocks noChangeArrowheads="1"/>
              </p:cNvSpPr>
              <p:nvPr/>
            </p:nvSpPr>
            <p:spPr bwMode="auto">
              <a:xfrm>
                <a:off x="950" y="263"/>
                <a:ext cx="50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源地址</a:t>
                </a:r>
              </a:p>
            </p:txBody>
          </p:sp>
          <p:sp>
            <p:nvSpPr>
              <p:cNvPr id="17437" name="Rectangle 25"/>
              <p:cNvSpPr>
                <a:spLocks noChangeArrowheads="1"/>
              </p:cNvSpPr>
              <p:nvPr/>
            </p:nvSpPr>
            <p:spPr bwMode="auto">
              <a:xfrm>
                <a:off x="1582" y="263"/>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类型</a:t>
                </a:r>
              </a:p>
            </p:txBody>
          </p:sp>
          <p:sp>
            <p:nvSpPr>
              <p:cNvPr id="17438" name="Rectangle 26"/>
              <p:cNvSpPr>
                <a:spLocks noChangeArrowheads="1"/>
              </p:cNvSpPr>
              <p:nvPr/>
            </p:nvSpPr>
            <p:spPr bwMode="auto">
              <a:xfrm>
                <a:off x="2747"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数        据</a:t>
                </a:r>
              </a:p>
            </p:txBody>
          </p:sp>
          <p:sp>
            <p:nvSpPr>
              <p:cNvPr id="17439" name="Rectangle 27"/>
              <p:cNvSpPr>
                <a:spLocks noChangeArrowheads="1"/>
              </p:cNvSpPr>
              <p:nvPr/>
            </p:nvSpPr>
            <p:spPr bwMode="auto">
              <a:xfrm>
                <a:off x="4024" y="263"/>
                <a:ext cx="34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FCS</a:t>
                </a:r>
              </a:p>
            </p:txBody>
          </p:sp>
          <p:sp>
            <p:nvSpPr>
              <p:cNvPr id="17440" name="Rectangle 28"/>
              <p:cNvSpPr>
                <a:spLocks noChangeArrowheads="1"/>
              </p:cNvSpPr>
              <p:nvPr/>
            </p:nvSpPr>
            <p:spPr bwMode="auto">
              <a:xfrm>
                <a:off x="534"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7441" name="Rectangle 29"/>
              <p:cNvSpPr>
                <a:spLocks noChangeArrowheads="1"/>
              </p:cNvSpPr>
              <p:nvPr/>
            </p:nvSpPr>
            <p:spPr bwMode="auto">
              <a:xfrm>
                <a:off x="1151"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7442" name="Rectangle 30"/>
              <p:cNvSpPr>
                <a:spLocks noChangeArrowheads="1"/>
              </p:cNvSpPr>
              <p:nvPr/>
            </p:nvSpPr>
            <p:spPr bwMode="auto">
              <a:xfrm>
                <a:off x="1720"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2</a:t>
                </a:r>
              </a:p>
            </p:txBody>
          </p:sp>
          <p:sp>
            <p:nvSpPr>
              <p:cNvPr id="17443" name="Rectangle 31"/>
              <p:cNvSpPr>
                <a:spLocks noChangeArrowheads="1"/>
              </p:cNvSpPr>
              <p:nvPr/>
            </p:nvSpPr>
            <p:spPr bwMode="auto">
              <a:xfrm>
                <a:off x="4127"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a:t>
                </a:r>
              </a:p>
            </p:txBody>
          </p:sp>
          <p:sp>
            <p:nvSpPr>
              <p:cNvPr id="17444" name="Rectangle 32"/>
              <p:cNvSpPr>
                <a:spLocks noChangeArrowheads="1"/>
              </p:cNvSpPr>
              <p:nvPr/>
            </p:nvSpPr>
            <p:spPr bwMode="auto">
              <a:xfrm>
                <a:off x="0" y="0"/>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字节</a:t>
                </a:r>
              </a:p>
            </p:txBody>
          </p:sp>
          <p:sp>
            <p:nvSpPr>
              <p:cNvPr id="2" name="Text Box 33"/>
              <p:cNvSpPr txBox="1">
                <a:spLocks noChangeArrowheads="1"/>
              </p:cNvSpPr>
              <p:nvPr/>
            </p:nvSpPr>
            <p:spPr bwMode="auto">
              <a:xfrm>
                <a:off x="3118" y="3"/>
                <a:ext cx="63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46 ~ 1500</a:t>
                </a:r>
              </a:p>
            </p:txBody>
          </p:sp>
        </p:grpSp>
      </p:grpSp>
      <p:grpSp>
        <p:nvGrpSpPr>
          <p:cNvPr id="17422" name="Group 34"/>
          <p:cNvGrpSpPr>
            <a:grpSpLocks/>
          </p:cNvGrpSpPr>
          <p:nvPr/>
        </p:nvGrpSpPr>
        <p:grpSpPr bwMode="auto">
          <a:xfrm>
            <a:off x="4235450" y="2717006"/>
            <a:ext cx="3124200" cy="742950"/>
            <a:chOff x="0" y="0"/>
            <a:chExt cx="1968" cy="624"/>
          </a:xfrm>
        </p:grpSpPr>
        <p:sp>
          <p:nvSpPr>
            <p:cNvPr id="17426" name="AutoShape 35"/>
            <p:cNvSpPr>
              <a:spLocks noChangeArrowheads="1"/>
            </p:cNvSpPr>
            <p:nvPr/>
          </p:nvSpPr>
          <p:spPr bwMode="auto">
            <a:xfrm rot="16200000" flipH="1">
              <a:off x="790" y="356"/>
              <a:ext cx="384" cy="145"/>
            </a:xfrm>
            <a:prstGeom prst="rightArrow">
              <a:avLst>
                <a:gd name="adj1" fmla="val 50000"/>
                <a:gd name="adj2" fmla="val 132426"/>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7427" name="Rectangle 36"/>
            <p:cNvSpPr>
              <a:spLocks noChangeArrowheads="1"/>
            </p:cNvSpPr>
            <p:nvPr/>
          </p:nvSpPr>
          <p:spPr bwMode="auto">
            <a:xfrm>
              <a:off x="0" y="0"/>
              <a:ext cx="1968" cy="24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r>
                <a:rPr lang="en-US" altLang="zh-CN" sz="1600">
                  <a:solidFill>
                    <a:srgbClr val="333399"/>
                  </a:solidFill>
                </a:rPr>
                <a:t>IP </a:t>
              </a:r>
              <a:r>
                <a:rPr lang="zh-CN" altLang="en-US" sz="1600">
                  <a:solidFill>
                    <a:srgbClr val="333399"/>
                  </a:solidFill>
                </a:rPr>
                <a:t>数据报</a:t>
              </a:r>
            </a:p>
          </p:txBody>
        </p:sp>
      </p:grpSp>
      <p:sp>
        <p:nvSpPr>
          <p:cNvPr id="17423" name="Rectangle 37"/>
          <p:cNvSpPr>
            <a:spLocks noGrp="1" noChangeArrowheads="1"/>
          </p:cNvSpPr>
          <p:nvPr>
            <p:ph type="title" idx="4294967295"/>
          </p:nvPr>
        </p:nvSpPr>
        <p:spPr>
          <a:xfrm>
            <a:off x="820757" y="303628"/>
            <a:ext cx="7794625" cy="576263"/>
          </a:xfrm>
        </p:spPr>
        <p:txBody>
          <a:bodyPr/>
          <a:lstStyle/>
          <a:p>
            <a:pPr eaLnBrk="1" hangingPunct="1"/>
            <a:r>
              <a:rPr lang="zh-CN" altLang="en-US"/>
              <a:t>以太网 </a:t>
            </a:r>
            <a:r>
              <a:rPr lang="en-US" altLang="zh-CN"/>
              <a:t>V2 </a:t>
            </a:r>
            <a:r>
              <a:rPr lang="zh-CN" altLang="en-US"/>
              <a:t>的 </a:t>
            </a:r>
            <a:r>
              <a:rPr lang="en-US" altLang="zh-CN"/>
              <a:t>MAC </a:t>
            </a:r>
            <a:r>
              <a:rPr lang="zh-CN" altLang="en-US"/>
              <a:t>帧格式</a:t>
            </a:r>
            <a:endParaRPr lang="zh-CN" altLang="en-US">
              <a:sym typeface="Arial" charset="0"/>
            </a:endParaRPr>
          </a:p>
        </p:txBody>
      </p:sp>
      <p:sp>
        <p:nvSpPr>
          <p:cNvPr id="17424" name="AutoShape 38"/>
          <p:cNvSpPr>
            <a:spLocks noChangeArrowheads="1"/>
          </p:cNvSpPr>
          <p:nvPr/>
        </p:nvSpPr>
        <p:spPr bwMode="auto">
          <a:xfrm>
            <a:off x="2481282" y="2088375"/>
            <a:ext cx="3671887" cy="378619"/>
          </a:xfrm>
          <a:prstGeom prst="wedgeRoundRectCallout">
            <a:avLst>
              <a:gd name="adj1" fmla="val 12042"/>
              <a:gd name="adj2" fmla="val 310380"/>
              <a:gd name="adj3" fmla="val 16667"/>
            </a:avLst>
          </a:prstGeom>
          <a:solidFill>
            <a:srgbClr val="FFFF99"/>
          </a:solidFill>
          <a:ln w="9525">
            <a:solidFill>
              <a:schemeClr val="tx1"/>
            </a:solidFill>
            <a:miter lim="800000"/>
            <a:headEnd/>
            <a:tailEnd/>
          </a:ln>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数据字段 </a:t>
            </a:r>
            <a:r>
              <a:rPr lang="en-US" altLang="zh-CN" sz="1600">
                <a:solidFill>
                  <a:srgbClr val="333399"/>
                </a:solidFill>
                <a:latin typeface="Arial" charset="0"/>
              </a:rPr>
              <a:t>46 ~ 1500</a:t>
            </a:r>
            <a:r>
              <a:rPr lang="en-US" altLang="zh-CN" sz="1600">
                <a:solidFill>
                  <a:srgbClr val="333399"/>
                </a:solidFill>
                <a:latin typeface="Arial" charset="0"/>
                <a:ea typeface="黑体" pitchFamily="49" charset="-122"/>
              </a:rPr>
              <a:t> </a:t>
            </a:r>
            <a:r>
              <a:rPr lang="zh-CN" altLang="en-US" sz="1600">
                <a:solidFill>
                  <a:srgbClr val="333399"/>
                </a:solidFill>
                <a:latin typeface="Arial" charset="0"/>
                <a:ea typeface="黑体" pitchFamily="49" charset="-122"/>
              </a:rPr>
              <a:t>字节</a:t>
            </a:r>
          </a:p>
        </p:txBody>
      </p:sp>
      <p:sp>
        <p:nvSpPr>
          <p:cNvPr id="17445" name="Text Box 39"/>
          <p:cNvSpPr txBox="1">
            <a:spLocks noChangeArrowheads="1"/>
          </p:cNvSpPr>
          <p:nvPr/>
        </p:nvSpPr>
        <p:spPr bwMode="auto">
          <a:xfrm>
            <a:off x="1455851" y="1340658"/>
            <a:ext cx="6191045" cy="584739"/>
          </a:xfrm>
          <a:prstGeom prst="rect">
            <a:avLst/>
          </a:prstGeom>
          <a:solidFill>
            <a:srgbClr val="CCECFF"/>
          </a:solidFill>
          <a:ln w="9525">
            <a:solidFill>
              <a:srgbClr val="333399"/>
            </a:solidFill>
            <a:miter lim="800000"/>
            <a:headEnd/>
            <a:tailEnd/>
          </a:ln>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chemeClr val="tx1"/>
                </a:solidFill>
                <a:latin typeface="Tahoma" pitchFamily="34" charset="0"/>
              </a:rPr>
              <a:t>数据字段的正式名称是 </a:t>
            </a:r>
            <a:r>
              <a:rPr lang="en-US" altLang="zh-CN" sz="1600">
                <a:solidFill>
                  <a:schemeClr val="tx1"/>
                </a:solidFill>
                <a:latin typeface="Arial" charset="0"/>
              </a:rPr>
              <a:t>MAC</a:t>
            </a:r>
            <a:r>
              <a:rPr lang="en-US" altLang="zh-CN" sz="1600" b="1">
                <a:solidFill>
                  <a:schemeClr val="tx1"/>
                </a:solidFill>
                <a:latin typeface="Tahoma" pitchFamily="34" charset="0"/>
              </a:rPr>
              <a:t> </a:t>
            </a:r>
            <a:r>
              <a:rPr lang="zh-CN" altLang="en-US" sz="1600">
                <a:solidFill>
                  <a:schemeClr val="tx1"/>
                </a:solidFill>
                <a:latin typeface="Tahoma" pitchFamily="34" charset="0"/>
              </a:rPr>
              <a:t>客户数据字段</a:t>
            </a:r>
          </a:p>
          <a:p>
            <a:pPr algn="ctr" eaLnBrk="1" hangingPunct="1">
              <a:spcBef>
                <a:spcPct val="0"/>
              </a:spcBef>
              <a:buClrTx/>
              <a:buFont typeface="Arial" charset="0"/>
              <a:buNone/>
            </a:pPr>
            <a:r>
              <a:rPr lang="zh-CN" altLang="en-US" sz="1600">
                <a:solidFill>
                  <a:schemeClr val="tx1"/>
                </a:solidFill>
                <a:latin typeface="Tahoma" pitchFamily="34" charset="0"/>
              </a:rPr>
              <a:t>最小长度 </a:t>
            </a:r>
            <a:r>
              <a:rPr lang="en-US" altLang="zh-CN" sz="1600">
                <a:solidFill>
                  <a:schemeClr val="tx1"/>
                </a:solidFill>
                <a:latin typeface="Tahoma" pitchFamily="34" charset="0"/>
              </a:rPr>
              <a:t>64 </a:t>
            </a:r>
            <a:r>
              <a:rPr lang="zh-CN" altLang="en-US" sz="1600">
                <a:solidFill>
                  <a:schemeClr val="tx1"/>
                </a:solidFill>
                <a:latin typeface="Tahoma" pitchFamily="34" charset="0"/>
              </a:rPr>
              <a:t>字节 </a:t>
            </a:r>
            <a:r>
              <a:rPr lang="zh-CN" altLang="en-US" sz="1600">
                <a:solidFill>
                  <a:schemeClr val="tx1"/>
                </a:solidFill>
                <a:latin typeface="Tahoma" pitchFamily="34" charset="0"/>
                <a:sym typeface="Symbol" pitchFamily="18" charset="2"/>
              </a:rPr>
              <a:t></a:t>
            </a:r>
            <a:r>
              <a:rPr lang="zh-CN" altLang="en-US" sz="1600">
                <a:solidFill>
                  <a:schemeClr val="tx1"/>
                </a:solidFill>
                <a:latin typeface="Tahoma" pitchFamily="34" charset="0"/>
              </a:rPr>
              <a:t> </a:t>
            </a:r>
            <a:r>
              <a:rPr lang="en-US" altLang="zh-CN" sz="1600">
                <a:solidFill>
                  <a:schemeClr val="tx1"/>
                </a:solidFill>
                <a:latin typeface="Tahoma" pitchFamily="34" charset="0"/>
              </a:rPr>
              <a:t>18 </a:t>
            </a:r>
            <a:r>
              <a:rPr lang="zh-CN" altLang="en-US" sz="1600">
                <a:solidFill>
                  <a:schemeClr val="tx1"/>
                </a:solidFill>
                <a:latin typeface="Tahoma" pitchFamily="34" charset="0"/>
              </a:rPr>
              <a:t>字节的首部和尾部 </a:t>
            </a:r>
            <a:r>
              <a:rPr lang="en-US" altLang="zh-CN" sz="1600">
                <a:solidFill>
                  <a:schemeClr val="tx1"/>
                </a:solidFill>
                <a:latin typeface="Tahoma" pitchFamily="34" charset="0"/>
              </a:rPr>
              <a:t>= </a:t>
            </a:r>
            <a:r>
              <a:rPr lang="zh-CN" altLang="en-US" sz="1600">
                <a:solidFill>
                  <a:schemeClr val="tx1"/>
                </a:solidFill>
                <a:latin typeface="Tahoma" pitchFamily="34" charset="0"/>
              </a:rPr>
              <a:t>数据字段的最小长度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45"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txBox="1">
            <a:spLocks noGrp="1" noChangeArrowheads="1"/>
          </p:cNvSpPr>
          <p:nvPr/>
        </p:nvSpPr>
        <p:spPr bwMode="auto">
          <a:xfrm>
            <a:off x="6550043" y="4385767"/>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5C5F27C7-8F9C-460F-BF51-12CA45360ADF}" type="slidenum">
              <a:rPr lang="zh-CN" altLang="en-US" sz="1600">
                <a:solidFill>
                  <a:schemeClr val="tx1"/>
                </a:solidFill>
                <a:latin typeface="Arial" charset="0"/>
              </a:rPr>
              <a:pPr algn="r" eaLnBrk="1" hangingPunct="1">
                <a:spcBef>
                  <a:spcPct val="0"/>
                </a:spcBef>
                <a:buClrTx/>
                <a:buFont typeface="Arial" charset="0"/>
                <a:buNone/>
              </a:pPr>
              <a:t>18</a:t>
            </a:fld>
            <a:endParaRPr lang="en-US" altLang="zh-CN" sz="1600">
              <a:solidFill>
                <a:schemeClr val="tx1"/>
              </a:solidFill>
              <a:latin typeface="Arial" charset="0"/>
            </a:endParaRPr>
          </a:p>
        </p:txBody>
      </p:sp>
      <p:sp>
        <p:nvSpPr>
          <p:cNvPr id="18435" name="Line 2"/>
          <p:cNvSpPr>
            <a:spLocks noChangeShapeType="1"/>
          </p:cNvSpPr>
          <p:nvPr/>
        </p:nvSpPr>
        <p:spPr bwMode="auto">
          <a:xfrm>
            <a:off x="152400" y="3073698"/>
            <a:ext cx="8915400" cy="0"/>
          </a:xfrm>
          <a:prstGeom prst="line">
            <a:avLst/>
          </a:prstGeom>
          <a:noFill/>
          <a:ln w="38100" cmpd="dbl">
            <a:solidFill>
              <a:schemeClr val="folHlink"/>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8436" name="Rectangle 3"/>
          <p:cNvSpPr>
            <a:spLocks noChangeArrowheads="1"/>
          </p:cNvSpPr>
          <p:nvPr/>
        </p:nvSpPr>
        <p:spPr bwMode="auto">
          <a:xfrm>
            <a:off x="1554165" y="3249911"/>
            <a:ext cx="6413500" cy="3714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8437" name="Rectangle 4"/>
          <p:cNvSpPr>
            <a:spLocks noChangeArrowheads="1"/>
          </p:cNvSpPr>
          <p:nvPr/>
        </p:nvSpPr>
        <p:spPr bwMode="auto">
          <a:xfrm>
            <a:off x="1547813" y="3249928"/>
            <a:ext cx="6419850" cy="366713"/>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8438" name="Rectangle 5"/>
          <p:cNvSpPr>
            <a:spLocks noChangeArrowheads="1"/>
          </p:cNvSpPr>
          <p:nvPr/>
        </p:nvSpPr>
        <p:spPr bwMode="auto">
          <a:xfrm>
            <a:off x="4256091" y="3328510"/>
            <a:ext cx="9056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帧</a:t>
            </a:r>
          </a:p>
        </p:txBody>
      </p:sp>
      <p:sp>
        <p:nvSpPr>
          <p:cNvPr id="18439" name="Rectangle 6"/>
          <p:cNvSpPr>
            <a:spLocks noChangeArrowheads="1"/>
          </p:cNvSpPr>
          <p:nvPr/>
        </p:nvSpPr>
        <p:spPr bwMode="auto">
          <a:xfrm>
            <a:off x="8243890" y="3313033"/>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物理层</a:t>
            </a:r>
          </a:p>
        </p:txBody>
      </p:sp>
      <p:sp>
        <p:nvSpPr>
          <p:cNvPr id="18440" name="Rectangle 7"/>
          <p:cNvSpPr>
            <a:spLocks noChangeArrowheads="1"/>
          </p:cNvSpPr>
          <p:nvPr/>
        </p:nvSpPr>
        <p:spPr bwMode="auto">
          <a:xfrm>
            <a:off x="8213727" y="2616517"/>
            <a:ext cx="905698" cy="3359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层</a:t>
            </a:r>
          </a:p>
        </p:txBody>
      </p:sp>
      <p:sp>
        <p:nvSpPr>
          <p:cNvPr id="18441" name="Line 8"/>
          <p:cNvSpPr>
            <a:spLocks noChangeShapeType="1"/>
          </p:cNvSpPr>
          <p:nvPr/>
        </p:nvSpPr>
        <p:spPr bwMode="auto">
          <a:xfrm flipH="1">
            <a:off x="1546227" y="2867738"/>
            <a:ext cx="1588" cy="3857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8442" name="Line 9"/>
          <p:cNvSpPr>
            <a:spLocks noChangeShapeType="1"/>
          </p:cNvSpPr>
          <p:nvPr/>
        </p:nvSpPr>
        <p:spPr bwMode="auto">
          <a:xfrm>
            <a:off x="7956569" y="2921298"/>
            <a:ext cx="11113" cy="3238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8443" name="Rectangle 10"/>
          <p:cNvSpPr>
            <a:spLocks noChangeArrowheads="1"/>
          </p:cNvSpPr>
          <p:nvPr/>
        </p:nvSpPr>
        <p:spPr bwMode="auto">
          <a:xfrm>
            <a:off x="8348665" y="1930717"/>
            <a:ext cx="614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IP </a:t>
            </a:r>
            <a:r>
              <a:rPr lang="zh-CN" altLang="en-US" sz="1600">
                <a:solidFill>
                  <a:srgbClr val="333399"/>
                </a:solidFill>
              </a:rPr>
              <a:t>层</a:t>
            </a:r>
          </a:p>
        </p:txBody>
      </p:sp>
      <p:sp>
        <p:nvSpPr>
          <p:cNvPr id="18444" name="Line 11"/>
          <p:cNvSpPr>
            <a:spLocks noChangeShapeType="1"/>
          </p:cNvSpPr>
          <p:nvPr/>
        </p:nvSpPr>
        <p:spPr bwMode="auto">
          <a:xfrm>
            <a:off x="8196266" y="2330766"/>
            <a:ext cx="820737" cy="833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grpSp>
        <p:nvGrpSpPr>
          <p:cNvPr id="18445" name="Group 15"/>
          <p:cNvGrpSpPr>
            <a:grpSpLocks/>
          </p:cNvGrpSpPr>
          <p:nvPr/>
        </p:nvGrpSpPr>
        <p:grpSpPr bwMode="auto">
          <a:xfrm>
            <a:off x="1046164" y="2299792"/>
            <a:ext cx="6934200" cy="1056084"/>
            <a:chOff x="0" y="0"/>
            <a:chExt cx="4368" cy="887"/>
          </a:xfrm>
        </p:grpSpPr>
        <p:sp>
          <p:nvSpPr>
            <p:cNvPr id="18452" name="AutoShape 16"/>
            <p:cNvSpPr>
              <a:spLocks noChangeArrowheads="1"/>
            </p:cNvSpPr>
            <p:nvPr/>
          </p:nvSpPr>
          <p:spPr bwMode="auto">
            <a:xfrm rot="16200000" flipH="1">
              <a:off x="2168" y="622"/>
              <a:ext cx="384" cy="145"/>
            </a:xfrm>
            <a:prstGeom prst="rightArrow">
              <a:avLst>
                <a:gd name="adj1" fmla="val 50000"/>
                <a:gd name="adj2" fmla="val 132426"/>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grpSp>
          <p:nvGrpSpPr>
            <p:cNvPr id="18453" name="Group 17"/>
            <p:cNvGrpSpPr>
              <a:grpSpLocks/>
            </p:cNvGrpSpPr>
            <p:nvPr/>
          </p:nvGrpSpPr>
          <p:grpSpPr bwMode="auto">
            <a:xfrm>
              <a:off x="0" y="0"/>
              <a:ext cx="4368" cy="545"/>
              <a:chOff x="0" y="0"/>
              <a:chExt cx="4368" cy="545"/>
            </a:xfrm>
          </p:grpSpPr>
          <p:sp>
            <p:nvSpPr>
              <p:cNvPr id="18454" name="Rectangle 18"/>
              <p:cNvSpPr>
                <a:spLocks noChangeArrowheads="1"/>
              </p:cNvSpPr>
              <p:nvPr/>
            </p:nvSpPr>
            <p:spPr bwMode="auto">
              <a:xfrm>
                <a:off x="315" y="218"/>
                <a:ext cx="4045" cy="288"/>
              </a:xfrm>
              <a:prstGeom prst="rect">
                <a:avLst/>
              </a:prstGeom>
              <a:solidFill>
                <a:srgbClr val="FFCCFF"/>
              </a:solidFill>
              <a:ln w="19050">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8455" name="Line 19"/>
              <p:cNvSpPr>
                <a:spLocks noChangeShapeType="1"/>
              </p:cNvSpPr>
              <p:nvPr/>
            </p:nvSpPr>
            <p:spPr bwMode="auto">
              <a:xfrm>
                <a:off x="90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8456" name="Line 20"/>
              <p:cNvSpPr>
                <a:spLocks noChangeShapeType="1"/>
              </p:cNvSpPr>
              <p:nvPr/>
            </p:nvSpPr>
            <p:spPr bwMode="auto">
              <a:xfrm>
                <a:off x="1480"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8457" name="Line 21"/>
              <p:cNvSpPr>
                <a:spLocks noChangeShapeType="1"/>
              </p:cNvSpPr>
              <p:nvPr/>
            </p:nvSpPr>
            <p:spPr bwMode="auto">
              <a:xfrm>
                <a:off x="2056"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8458" name="Line 22"/>
              <p:cNvSpPr>
                <a:spLocks noChangeShapeType="1"/>
              </p:cNvSpPr>
              <p:nvPr/>
            </p:nvSpPr>
            <p:spPr bwMode="auto">
              <a:xfrm>
                <a:off x="402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8459" name="Rectangle 23"/>
              <p:cNvSpPr>
                <a:spLocks noChangeArrowheads="1"/>
              </p:cNvSpPr>
              <p:nvPr/>
            </p:nvSpPr>
            <p:spPr bwMode="auto">
              <a:xfrm>
                <a:off x="304"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目的地址</a:t>
                </a:r>
              </a:p>
            </p:txBody>
          </p:sp>
          <p:sp>
            <p:nvSpPr>
              <p:cNvPr id="18460" name="Rectangle 24"/>
              <p:cNvSpPr>
                <a:spLocks noChangeArrowheads="1"/>
              </p:cNvSpPr>
              <p:nvPr/>
            </p:nvSpPr>
            <p:spPr bwMode="auto">
              <a:xfrm>
                <a:off x="950" y="263"/>
                <a:ext cx="50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源地址</a:t>
                </a:r>
              </a:p>
            </p:txBody>
          </p:sp>
          <p:sp>
            <p:nvSpPr>
              <p:cNvPr id="18461" name="Rectangle 25"/>
              <p:cNvSpPr>
                <a:spLocks noChangeArrowheads="1"/>
              </p:cNvSpPr>
              <p:nvPr/>
            </p:nvSpPr>
            <p:spPr bwMode="auto">
              <a:xfrm>
                <a:off x="1582" y="263"/>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类型</a:t>
                </a:r>
              </a:p>
            </p:txBody>
          </p:sp>
          <p:sp>
            <p:nvSpPr>
              <p:cNvPr id="18462" name="Rectangle 26"/>
              <p:cNvSpPr>
                <a:spLocks noChangeArrowheads="1"/>
              </p:cNvSpPr>
              <p:nvPr/>
            </p:nvSpPr>
            <p:spPr bwMode="auto">
              <a:xfrm>
                <a:off x="2747"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数        据</a:t>
                </a:r>
              </a:p>
            </p:txBody>
          </p:sp>
          <p:sp>
            <p:nvSpPr>
              <p:cNvPr id="18463" name="Rectangle 27"/>
              <p:cNvSpPr>
                <a:spLocks noChangeArrowheads="1"/>
              </p:cNvSpPr>
              <p:nvPr/>
            </p:nvSpPr>
            <p:spPr bwMode="auto">
              <a:xfrm>
                <a:off x="4024" y="263"/>
                <a:ext cx="34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FCS</a:t>
                </a:r>
              </a:p>
            </p:txBody>
          </p:sp>
          <p:sp>
            <p:nvSpPr>
              <p:cNvPr id="18464" name="Rectangle 28"/>
              <p:cNvSpPr>
                <a:spLocks noChangeArrowheads="1"/>
              </p:cNvSpPr>
              <p:nvPr/>
            </p:nvSpPr>
            <p:spPr bwMode="auto">
              <a:xfrm>
                <a:off x="534"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8465" name="Rectangle 29"/>
              <p:cNvSpPr>
                <a:spLocks noChangeArrowheads="1"/>
              </p:cNvSpPr>
              <p:nvPr/>
            </p:nvSpPr>
            <p:spPr bwMode="auto">
              <a:xfrm>
                <a:off x="1151"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8466" name="Rectangle 30"/>
              <p:cNvSpPr>
                <a:spLocks noChangeArrowheads="1"/>
              </p:cNvSpPr>
              <p:nvPr/>
            </p:nvSpPr>
            <p:spPr bwMode="auto">
              <a:xfrm>
                <a:off x="1720"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2</a:t>
                </a:r>
              </a:p>
            </p:txBody>
          </p:sp>
          <p:sp>
            <p:nvSpPr>
              <p:cNvPr id="18467" name="Rectangle 31"/>
              <p:cNvSpPr>
                <a:spLocks noChangeArrowheads="1"/>
              </p:cNvSpPr>
              <p:nvPr/>
            </p:nvSpPr>
            <p:spPr bwMode="auto">
              <a:xfrm>
                <a:off x="4127"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a:t>
                </a:r>
              </a:p>
            </p:txBody>
          </p:sp>
          <p:sp>
            <p:nvSpPr>
              <p:cNvPr id="2" name="Rectangle 32"/>
              <p:cNvSpPr>
                <a:spLocks noChangeArrowheads="1"/>
              </p:cNvSpPr>
              <p:nvPr/>
            </p:nvSpPr>
            <p:spPr bwMode="auto">
              <a:xfrm>
                <a:off x="0" y="0"/>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字节</a:t>
                </a:r>
              </a:p>
            </p:txBody>
          </p:sp>
          <p:sp>
            <p:nvSpPr>
              <p:cNvPr id="3" name="Text Box 33"/>
              <p:cNvSpPr txBox="1">
                <a:spLocks noChangeArrowheads="1"/>
              </p:cNvSpPr>
              <p:nvPr/>
            </p:nvSpPr>
            <p:spPr bwMode="auto">
              <a:xfrm>
                <a:off x="3118" y="3"/>
                <a:ext cx="63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46 ~ 1500</a:t>
                </a:r>
              </a:p>
            </p:txBody>
          </p:sp>
        </p:grpSp>
      </p:grpSp>
      <p:grpSp>
        <p:nvGrpSpPr>
          <p:cNvPr id="18446" name="Group 34"/>
          <p:cNvGrpSpPr>
            <a:grpSpLocks/>
          </p:cNvGrpSpPr>
          <p:nvPr/>
        </p:nvGrpSpPr>
        <p:grpSpPr bwMode="auto">
          <a:xfrm>
            <a:off x="4310063" y="1930698"/>
            <a:ext cx="3124200" cy="742950"/>
            <a:chOff x="0" y="0"/>
            <a:chExt cx="1968" cy="624"/>
          </a:xfrm>
        </p:grpSpPr>
        <p:sp>
          <p:nvSpPr>
            <p:cNvPr id="18450" name="AutoShape 35"/>
            <p:cNvSpPr>
              <a:spLocks noChangeArrowheads="1"/>
            </p:cNvSpPr>
            <p:nvPr/>
          </p:nvSpPr>
          <p:spPr bwMode="auto">
            <a:xfrm rot="16200000" flipH="1">
              <a:off x="790" y="356"/>
              <a:ext cx="384" cy="145"/>
            </a:xfrm>
            <a:prstGeom prst="rightArrow">
              <a:avLst>
                <a:gd name="adj1" fmla="val 50000"/>
                <a:gd name="adj2" fmla="val 132426"/>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8451" name="Rectangle 36"/>
            <p:cNvSpPr>
              <a:spLocks noChangeArrowheads="1"/>
            </p:cNvSpPr>
            <p:nvPr/>
          </p:nvSpPr>
          <p:spPr bwMode="auto">
            <a:xfrm>
              <a:off x="0" y="0"/>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r>
                <a:rPr lang="en-US" altLang="zh-CN" sz="1600">
                  <a:solidFill>
                    <a:srgbClr val="333399"/>
                  </a:solidFill>
                </a:rPr>
                <a:t>IP </a:t>
              </a:r>
              <a:r>
                <a:rPr lang="zh-CN" altLang="en-US" sz="1600">
                  <a:solidFill>
                    <a:srgbClr val="333399"/>
                  </a:solidFill>
                </a:rPr>
                <a:t>数据报</a:t>
              </a:r>
            </a:p>
          </p:txBody>
        </p:sp>
      </p:grpSp>
      <p:sp>
        <p:nvSpPr>
          <p:cNvPr id="18447" name="AutoShape 38"/>
          <p:cNvSpPr>
            <a:spLocks noChangeArrowheads="1"/>
          </p:cNvSpPr>
          <p:nvPr/>
        </p:nvSpPr>
        <p:spPr bwMode="auto">
          <a:xfrm>
            <a:off x="3132138" y="1302066"/>
            <a:ext cx="2735262" cy="378619"/>
          </a:xfrm>
          <a:prstGeom prst="wedgeRoundRectCallout">
            <a:avLst>
              <a:gd name="adj1" fmla="val 116454"/>
              <a:gd name="adj2" fmla="val 310380"/>
              <a:gd name="adj3" fmla="val 16667"/>
            </a:avLst>
          </a:prstGeom>
          <a:solidFill>
            <a:srgbClr val="FFFF99"/>
          </a:solidFill>
          <a:ln w="9525">
            <a:solidFill>
              <a:schemeClr val="tx1"/>
            </a:solidFill>
            <a:miter lim="800000"/>
            <a:headEnd/>
            <a:tailEnd/>
          </a:ln>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en-US" altLang="zh-CN" sz="1600">
                <a:solidFill>
                  <a:srgbClr val="333399"/>
                </a:solidFill>
                <a:latin typeface="Arial" charset="0"/>
                <a:ea typeface="黑体" pitchFamily="49" charset="-122"/>
              </a:rPr>
              <a:t>FCS </a:t>
            </a:r>
            <a:r>
              <a:rPr lang="zh-CN" altLang="en-US" sz="1600">
                <a:solidFill>
                  <a:srgbClr val="333399"/>
                </a:solidFill>
                <a:latin typeface="Arial" charset="0"/>
                <a:ea typeface="黑体" pitchFamily="49" charset="-122"/>
              </a:rPr>
              <a:t>字段 </a:t>
            </a:r>
            <a:r>
              <a:rPr lang="en-US" altLang="zh-CN" sz="1600">
                <a:solidFill>
                  <a:srgbClr val="333399"/>
                </a:solidFill>
                <a:latin typeface="Arial" charset="0"/>
              </a:rPr>
              <a:t>4</a:t>
            </a:r>
            <a:r>
              <a:rPr lang="en-US" altLang="zh-CN" sz="1600">
                <a:solidFill>
                  <a:srgbClr val="333399"/>
                </a:solidFill>
                <a:latin typeface="Arial" charset="0"/>
                <a:ea typeface="黑体" pitchFamily="49" charset="-122"/>
              </a:rPr>
              <a:t> </a:t>
            </a:r>
            <a:r>
              <a:rPr lang="zh-CN" altLang="en-US" sz="1600">
                <a:solidFill>
                  <a:srgbClr val="333399"/>
                </a:solidFill>
                <a:latin typeface="Arial" charset="0"/>
                <a:ea typeface="黑体" pitchFamily="49" charset="-122"/>
              </a:rPr>
              <a:t>字节</a:t>
            </a:r>
          </a:p>
        </p:txBody>
      </p:sp>
      <p:sp>
        <p:nvSpPr>
          <p:cNvPr id="18468" name="Text Box 39"/>
          <p:cNvSpPr txBox="1">
            <a:spLocks noChangeArrowheads="1"/>
          </p:cNvSpPr>
          <p:nvPr/>
        </p:nvSpPr>
        <p:spPr bwMode="auto">
          <a:xfrm>
            <a:off x="2444965" y="555531"/>
            <a:ext cx="4365225" cy="584739"/>
          </a:xfrm>
          <a:prstGeom prst="rect">
            <a:avLst/>
          </a:prstGeom>
          <a:solidFill>
            <a:srgbClr val="CCECFF"/>
          </a:solidFill>
          <a:ln w="9525">
            <a:solidFill>
              <a:srgbClr val="333399"/>
            </a:solidFill>
            <a:miter lim="800000"/>
            <a:headEnd/>
            <a:tailEnd/>
          </a:ln>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当传输媒体的误码率为 </a:t>
            </a:r>
            <a:r>
              <a:rPr lang="en-US" altLang="zh-CN" sz="1600">
                <a:solidFill>
                  <a:srgbClr val="333399"/>
                </a:solidFill>
                <a:latin typeface="Arial" charset="0"/>
                <a:ea typeface="黑体" pitchFamily="49" charset="-122"/>
              </a:rPr>
              <a:t>1</a:t>
            </a:r>
            <a:r>
              <a:rPr lang="en-US" altLang="zh-CN" sz="1600">
                <a:solidFill>
                  <a:srgbClr val="333399"/>
                </a:solidFill>
                <a:latin typeface="Arial" charset="0"/>
                <a:ea typeface="黑体" pitchFamily="49" charset="-122"/>
                <a:sym typeface="Symbol" pitchFamily="18" charset="2"/>
              </a:rPr>
              <a:t></a:t>
            </a:r>
            <a:r>
              <a:rPr lang="en-US" altLang="zh-CN" sz="1600">
                <a:solidFill>
                  <a:srgbClr val="333399"/>
                </a:solidFill>
                <a:latin typeface="Arial" charset="0"/>
                <a:ea typeface="黑体" pitchFamily="49" charset="-122"/>
              </a:rPr>
              <a:t>10</a:t>
            </a:r>
            <a:r>
              <a:rPr lang="en-US" altLang="zh-CN" sz="1600" baseline="30000">
                <a:solidFill>
                  <a:srgbClr val="333399"/>
                </a:solidFill>
                <a:latin typeface="Arial" charset="0"/>
                <a:ea typeface="黑体" pitchFamily="49" charset="-122"/>
                <a:sym typeface="Symbol" pitchFamily="18" charset="2"/>
              </a:rPr>
              <a:t></a:t>
            </a:r>
            <a:r>
              <a:rPr lang="en-US" altLang="zh-CN" sz="1600" baseline="30000">
                <a:solidFill>
                  <a:srgbClr val="333399"/>
                </a:solidFill>
                <a:latin typeface="Arial" charset="0"/>
                <a:ea typeface="黑体" pitchFamily="49" charset="-122"/>
              </a:rPr>
              <a:t>8</a:t>
            </a:r>
            <a:r>
              <a:rPr lang="en-US" altLang="zh-CN" sz="1600">
                <a:solidFill>
                  <a:srgbClr val="333399"/>
                </a:solidFill>
                <a:latin typeface="Arial" charset="0"/>
                <a:ea typeface="黑体" pitchFamily="49" charset="-122"/>
              </a:rPr>
              <a:t> </a:t>
            </a:r>
            <a:r>
              <a:rPr lang="zh-CN" altLang="en-US" sz="1600">
                <a:solidFill>
                  <a:srgbClr val="333399"/>
                </a:solidFill>
                <a:latin typeface="Arial" charset="0"/>
                <a:ea typeface="黑体" pitchFamily="49" charset="-122"/>
              </a:rPr>
              <a:t>时，</a:t>
            </a:r>
          </a:p>
          <a:p>
            <a:pPr algn="ctr" eaLnBrk="1" hangingPunct="1">
              <a:spcBef>
                <a:spcPct val="0"/>
              </a:spcBef>
              <a:buClrTx/>
              <a:buFont typeface="Arial" charset="0"/>
              <a:buNone/>
            </a:pPr>
            <a:r>
              <a:rPr lang="en-US" altLang="zh-CN" sz="1600">
                <a:solidFill>
                  <a:srgbClr val="333399"/>
                </a:solidFill>
                <a:latin typeface="Arial" charset="0"/>
                <a:ea typeface="黑体" pitchFamily="49" charset="-122"/>
              </a:rPr>
              <a:t>MAC </a:t>
            </a:r>
            <a:r>
              <a:rPr lang="zh-CN" altLang="en-US" sz="1600">
                <a:solidFill>
                  <a:srgbClr val="333399"/>
                </a:solidFill>
                <a:latin typeface="Arial" charset="0"/>
                <a:ea typeface="黑体" pitchFamily="49" charset="-122"/>
              </a:rPr>
              <a:t>子层可使未检测到的差错小于 </a:t>
            </a:r>
            <a:r>
              <a:rPr lang="en-US" altLang="zh-CN" sz="1600">
                <a:solidFill>
                  <a:srgbClr val="333399"/>
                </a:solidFill>
                <a:latin typeface="Arial" charset="0"/>
                <a:ea typeface="黑体" pitchFamily="49" charset="-122"/>
              </a:rPr>
              <a:t>1</a:t>
            </a:r>
            <a:r>
              <a:rPr lang="en-US" altLang="zh-CN" sz="1600">
                <a:solidFill>
                  <a:srgbClr val="333399"/>
                </a:solidFill>
                <a:latin typeface="Arial" charset="0"/>
                <a:ea typeface="黑体" pitchFamily="49" charset="-122"/>
                <a:sym typeface="Symbol" pitchFamily="18" charset="2"/>
              </a:rPr>
              <a:t></a:t>
            </a:r>
            <a:r>
              <a:rPr lang="en-US" altLang="zh-CN" sz="1600">
                <a:solidFill>
                  <a:srgbClr val="333399"/>
                </a:solidFill>
                <a:latin typeface="Arial" charset="0"/>
                <a:ea typeface="黑体" pitchFamily="49" charset="-122"/>
              </a:rPr>
              <a:t>10</a:t>
            </a:r>
            <a:r>
              <a:rPr lang="en-US" altLang="zh-CN" sz="1600" baseline="30000">
                <a:solidFill>
                  <a:srgbClr val="333399"/>
                </a:solidFill>
                <a:latin typeface="Arial" charset="0"/>
                <a:ea typeface="黑体" pitchFamily="49" charset="-122"/>
                <a:sym typeface="Symbol" pitchFamily="18" charset="2"/>
              </a:rPr>
              <a:t></a:t>
            </a:r>
            <a:r>
              <a:rPr lang="en-US" altLang="zh-CN" sz="1600" baseline="30000">
                <a:solidFill>
                  <a:srgbClr val="333399"/>
                </a:solidFill>
                <a:latin typeface="Arial" charset="0"/>
                <a:ea typeface="黑体" pitchFamily="49" charset="-122"/>
              </a:rPr>
              <a:t>14</a:t>
            </a:r>
            <a:r>
              <a:rPr lang="zh-CN" altLang="en-US" sz="1600">
                <a:solidFill>
                  <a:srgbClr val="333399"/>
                </a:solidFill>
                <a:latin typeface="Arial" charset="0"/>
                <a:ea typeface="黑体" pitchFamily="49" charset="-122"/>
              </a:rPr>
              <a:t>。 </a:t>
            </a:r>
          </a:p>
        </p:txBody>
      </p:sp>
      <p:sp>
        <p:nvSpPr>
          <p:cNvPr id="18469" name="Text Box 40"/>
          <p:cNvSpPr txBox="1">
            <a:spLocks noChangeArrowheads="1"/>
          </p:cNvSpPr>
          <p:nvPr/>
        </p:nvSpPr>
        <p:spPr bwMode="auto">
          <a:xfrm>
            <a:off x="684213" y="3732119"/>
            <a:ext cx="7777162" cy="830960"/>
          </a:xfrm>
          <a:prstGeom prst="rect">
            <a:avLst/>
          </a:prstGeom>
          <a:solidFill>
            <a:srgbClr val="CCECFF"/>
          </a:solidFill>
          <a:ln w="9525">
            <a:solidFill>
              <a:srgbClr val="333399"/>
            </a:solidFill>
            <a:miter lim="800000"/>
            <a:headEnd/>
            <a:tailEnd/>
          </a:ln>
        </p:spPr>
        <p:txBody>
          <a:bodyPr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solidFill>
                  <a:srgbClr val="333399"/>
                </a:solidFill>
                <a:latin typeface="Arial" charset="0"/>
                <a:ea typeface="黑体" pitchFamily="49" charset="-122"/>
              </a:rPr>
              <a:t>当数据字段的长度小于 </a:t>
            </a:r>
            <a:r>
              <a:rPr lang="en-US" altLang="zh-CN" sz="1600">
                <a:solidFill>
                  <a:srgbClr val="333399"/>
                </a:solidFill>
                <a:latin typeface="Arial" charset="0"/>
                <a:ea typeface="黑体" pitchFamily="49" charset="-122"/>
              </a:rPr>
              <a:t>46 </a:t>
            </a:r>
            <a:r>
              <a:rPr lang="zh-CN" altLang="en-US" sz="1600">
                <a:solidFill>
                  <a:srgbClr val="333399"/>
                </a:solidFill>
                <a:latin typeface="Arial" charset="0"/>
                <a:ea typeface="黑体" pitchFamily="49" charset="-122"/>
              </a:rPr>
              <a:t>字节时，应在数据字段的后面</a:t>
            </a:r>
          </a:p>
          <a:p>
            <a:pPr eaLnBrk="1" hangingPunct="1">
              <a:spcBef>
                <a:spcPct val="0"/>
              </a:spcBef>
              <a:buClrTx/>
              <a:buFont typeface="Arial" charset="0"/>
              <a:buNone/>
            </a:pPr>
            <a:r>
              <a:rPr lang="zh-CN" altLang="en-US" sz="1600">
                <a:solidFill>
                  <a:srgbClr val="333399"/>
                </a:solidFill>
                <a:latin typeface="Arial" charset="0"/>
                <a:ea typeface="黑体" pitchFamily="49" charset="-122"/>
              </a:rPr>
              <a:t>加入整数字节的填充字段，以保证帧长不小于 </a:t>
            </a:r>
            <a:r>
              <a:rPr lang="en-US" altLang="zh-CN" sz="1600">
                <a:solidFill>
                  <a:srgbClr val="333399"/>
                </a:solidFill>
                <a:latin typeface="Arial" charset="0"/>
                <a:ea typeface="黑体" pitchFamily="49" charset="-122"/>
              </a:rPr>
              <a:t>64 </a:t>
            </a:r>
            <a:r>
              <a:rPr lang="zh-CN" altLang="en-US" sz="1600">
                <a:solidFill>
                  <a:srgbClr val="333399"/>
                </a:solidFill>
                <a:latin typeface="Arial" charset="0"/>
                <a:ea typeface="黑体" pitchFamily="49" charset="-122"/>
              </a:rPr>
              <a:t>字节。 </a:t>
            </a:r>
          </a:p>
          <a:p>
            <a:pPr eaLnBrk="1" hangingPunct="1">
              <a:spcBef>
                <a:spcPct val="0"/>
              </a:spcBef>
              <a:buClrTx/>
              <a:buFont typeface="Arial" charset="0"/>
              <a:buNone/>
            </a:pPr>
            <a:r>
              <a:rPr lang="zh-CN" altLang="en-US" sz="1600" i="1">
                <a:solidFill>
                  <a:srgbClr val="FF0000"/>
                </a:solidFill>
                <a:latin typeface="Arial" charset="0"/>
                <a:ea typeface="黑体" pitchFamily="49" charset="-122"/>
              </a:rPr>
              <a:t>应用层如何知道填充字段的长度？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8" grpId="0" animBg="1" autoUpdateAnimBg="0"/>
      <p:bldP spid="18469"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txBox="1">
            <a:spLocks noGrp="1" noChangeArrowheads="1"/>
          </p:cNvSpPr>
          <p:nvPr/>
        </p:nvSpPr>
        <p:spPr bwMode="auto">
          <a:xfrm>
            <a:off x="6701100" y="4737233"/>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7E0D4D17-EC4B-49E5-8E7D-61E9FA81748C}" type="slidenum">
              <a:rPr lang="zh-CN" altLang="en-US" sz="1600">
                <a:solidFill>
                  <a:schemeClr val="tx1"/>
                </a:solidFill>
                <a:latin typeface="Arial" charset="0"/>
              </a:rPr>
              <a:pPr algn="r" eaLnBrk="1" hangingPunct="1">
                <a:spcBef>
                  <a:spcPct val="0"/>
                </a:spcBef>
                <a:buClrTx/>
                <a:buFont typeface="Arial" charset="0"/>
                <a:buNone/>
              </a:pPr>
              <a:t>19</a:t>
            </a:fld>
            <a:endParaRPr lang="en-US" altLang="zh-CN" sz="1600" dirty="0">
              <a:solidFill>
                <a:schemeClr val="tx1"/>
              </a:solidFill>
              <a:latin typeface="Arial" charset="0"/>
            </a:endParaRPr>
          </a:p>
        </p:txBody>
      </p:sp>
      <p:sp>
        <p:nvSpPr>
          <p:cNvPr id="19460" name="Line 2"/>
          <p:cNvSpPr>
            <a:spLocks noChangeShapeType="1"/>
          </p:cNvSpPr>
          <p:nvPr/>
        </p:nvSpPr>
        <p:spPr bwMode="auto">
          <a:xfrm>
            <a:off x="152400" y="2850654"/>
            <a:ext cx="8915400" cy="0"/>
          </a:xfrm>
          <a:prstGeom prst="line">
            <a:avLst/>
          </a:prstGeom>
          <a:noFill/>
          <a:ln w="38100" cmpd="dbl">
            <a:solidFill>
              <a:schemeClr val="folHlink"/>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9461" name="Rectangle 3"/>
          <p:cNvSpPr>
            <a:spLocks noChangeArrowheads="1"/>
          </p:cNvSpPr>
          <p:nvPr/>
        </p:nvSpPr>
        <p:spPr bwMode="auto">
          <a:xfrm>
            <a:off x="1554165" y="3026867"/>
            <a:ext cx="6413500" cy="3714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9462" name="Rectangle 4"/>
          <p:cNvSpPr>
            <a:spLocks noChangeArrowheads="1"/>
          </p:cNvSpPr>
          <p:nvPr/>
        </p:nvSpPr>
        <p:spPr bwMode="auto">
          <a:xfrm>
            <a:off x="1547813" y="3026884"/>
            <a:ext cx="6419850" cy="366713"/>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9463" name="Rectangle 5"/>
          <p:cNvSpPr>
            <a:spLocks noChangeArrowheads="1"/>
          </p:cNvSpPr>
          <p:nvPr/>
        </p:nvSpPr>
        <p:spPr bwMode="auto">
          <a:xfrm>
            <a:off x="4256091" y="3105466"/>
            <a:ext cx="90569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帧</a:t>
            </a:r>
          </a:p>
        </p:txBody>
      </p:sp>
      <p:sp>
        <p:nvSpPr>
          <p:cNvPr id="19464" name="Rectangle 6"/>
          <p:cNvSpPr>
            <a:spLocks noChangeArrowheads="1"/>
          </p:cNvSpPr>
          <p:nvPr/>
        </p:nvSpPr>
        <p:spPr bwMode="auto">
          <a:xfrm>
            <a:off x="8243890" y="3089989"/>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物理层</a:t>
            </a:r>
          </a:p>
        </p:txBody>
      </p:sp>
      <p:sp>
        <p:nvSpPr>
          <p:cNvPr id="19465" name="Rectangle 7"/>
          <p:cNvSpPr>
            <a:spLocks noChangeArrowheads="1"/>
          </p:cNvSpPr>
          <p:nvPr/>
        </p:nvSpPr>
        <p:spPr bwMode="auto">
          <a:xfrm>
            <a:off x="8213727" y="2393465"/>
            <a:ext cx="905698" cy="3359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MAC </a:t>
            </a:r>
            <a:r>
              <a:rPr lang="zh-CN" altLang="en-US" sz="1600">
                <a:solidFill>
                  <a:srgbClr val="333399"/>
                </a:solidFill>
              </a:rPr>
              <a:t>层</a:t>
            </a:r>
          </a:p>
        </p:txBody>
      </p:sp>
      <p:sp>
        <p:nvSpPr>
          <p:cNvPr id="19466" name="Line 8"/>
          <p:cNvSpPr>
            <a:spLocks noChangeShapeType="1"/>
          </p:cNvSpPr>
          <p:nvPr/>
        </p:nvSpPr>
        <p:spPr bwMode="auto">
          <a:xfrm flipH="1">
            <a:off x="1546227" y="2644677"/>
            <a:ext cx="1588" cy="3857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9467" name="Line 9"/>
          <p:cNvSpPr>
            <a:spLocks noChangeShapeType="1"/>
          </p:cNvSpPr>
          <p:nvPr/>
        </p:nvSpPr>
        <p:spPr bwMode="auto">
          <a:xfrm>
            <a:off x="7956569" y="2698254"/>
            <a:ext cx="11113" cy="3238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19468" name="Rectangle 10"/>
          <p:cNvSpPr>
            <a:spLocks noChangeArrowheads="1"/>
          </p:cNvSpPr>
          <p:nvPr/>
        </p:nvSpPr>
        <p:spPr bwMode="auto">
          <a:xfrm>
            <a:off x="8348665" y="1707673"/>
            <a:ext cx="614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IP </a:t>
            </a:r>
            <a:r>
              <a:rPr lang="zh-CN" altLang="en-US" sz="1600">
                <a:solidFill>
                  <a:srgbClr val="333399"/>
                </a:solidFill>
              </a:rPr>
              <a:t>层</a:t>
            </a:r>
          </a:p>
        </p:txBody>
      </p:sp>
      <p:sp>
        <p:nvSpPr>
          <p:cNvPr id="19469" name="Line 11"/>
          <p:cNvSpPr>
            <a:spLocks noChangeShapeType="1"/>
          </p:cNvSpPr>
          <p:nvPr/>
        </p:nvSpPr>
        <p:spPr bwMode="auto">
          <a:xfrm>
            <a:off x="8196266" y="2107722"/>
            <a:ext cx="820737" cy="833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grpSp>
        <p:nvGrpSpPr>
          <p:cNvPr id="19470" name="Group 15"/>
          <p:cNvGrpSpPr>
            <a:grpSpLocks/>
          </p:cNvGrpSpPr>
          <p:nvPr/>
        </p:nvGrpSpPr>
        <p:grpSpPr bwMode="auto">
          <a:xfrm>
            <a:off x="1046164" y="2076748"/>
            <a:ext cx="6934200" cy="1056084"/>
            <a:chOff x="0" y="0"/>
            <a:chExt cx="4368" cy="887"/>
          </a:xfrm>
        </p:grpSpPr>
        <p:sp>
          <p:nvSpPr>
            <p:cNvPr id="19493" name="AutoShape 16"/>
            <p:cNvSpPr>
              <a:spLocks noChangeArrowheads="1"/>
            </p:cNvSpPr>
            <p:nvPr/>
          </p:nvSpPr>
          <p:spPr bwMode="auto">
            <a:xfrm rot="16200000" flipH="1">
              <a:off x="2168" y="622"/>
              <a:ext cx="384" cy="145"/>
            </a:xfrm>
            <a:prstGeom prst="rightArrow">
              <a:avLst>
                <a:gd name="adj1" fmla="val 50000"/>
                <a:gd name="adj2" fmla="val 132426"/>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grpSp>
          <p:nvGrpSpPr>
            <p:cNvPr id="19494" name="Group 17"/>
            <p:cNvGrpSpPr>
              <a:grpSpLocks/>
            </p:cNvGrpSpPr>
            <p:nvPr/>
          </p:nvGrpSpPr>
          <p:grpSpPr bwMode="auto">
            <a:xfrm>
              <a:off x="0" y="0"/>
              <a:ext cx="4368" cy="545"/>
              <a:chOff x="0" y="0"/>
              <a:chExt cx="4368" cy="545"/>
            </a:xfrm>
          </p:grpSpPr>
          <p:sp>
            <p:nvSpPr>
              <p:cNvPr id="19495" name="Rectangle 18"/>
              <p:cNvSpPr>
                <a:spLocks noChangeArrowheads="1"/>
              </p:cNvSpPr>
              <p:nvPr/>
            </p:nvSpPr>
            <p:spPr bwMode="auto">
              <a:xfrm>
                <a:off x="315" y="218"/>
                <a:ext cx="4045" cy="288"/>
              </a:xfrm>
              <a:prstGeom prst="rect">
                <a:avLst/>
              </a:prstGeom>
              <a:solidFill>
                <a:srgbClr val="FFCCFF"/>
              </a:solidFill>
              <a:ln w="19050">
                <a:solidFill>
                  <a:schemeClr val="folHlink"/>
                </a:solidFill>
                <a:miter lim="800000"/>
                <a:headEnd/>
                <a:tailEnd/>
              </a:ln>
              <a:effectLst>
                <a:outerShdw dist="35921" dir="2700000" algn="ctr" rotWithShape="0">
                  <a:schemeClr val="bg2"/>
                </a:outerShdw>
              </a:effectLst>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9496" name="Line 19"/>
              <p:cNvSpPr>
                <a:spLocks noChangeShapeType="1"/>
              </p:cNvSpPr>
              <p:nvPr/>
            </p:nvSpPr>
            <p:spPr bwMode="auto">
              <a:xfrm>
                <a:off x="90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9497" name="Line 20"/>
              <p:cNvSpPr>
                <a:spLocks noChangeShapeType="1"/>
              </p:cNvSpPr>
              <p:nvPr/>
            </p:nvSpPr>
            <p:spPr bwMode="auto">
              <a:xfrm>
                <a:off x="1480"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9498" name="Line 21"/>
              <p:cNvSpPr>
                <a:spLocks noChangeShapeType="1"/>
              </p:cNvSpPr>
              <p:nvPr/>
            </p:nvSpPr>
            <p:spPr bwMode="auto">
              <a:xfrm>
                <a:off x="2056"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9499" name="Line 22"/>
              <p:cNvSpPr>
                <a:spLocks noChangeShapeType="1"/>
              </p:cNvSpPr>
              <p:nvPr/>
            </p:nvSpPr>
            <p:spPr bwMode="auto">
              <a:xfrm>
                <a:off x="4024" y="21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19500" name="Rectangle 23"/>
              <p:cNvSpPr>
                <a:spLocks noChangeArrowheads="1"/>
              </p:cNvSpPr>
              <p:nvPr/>
            </p:nvSpPr>
            <p:spPr bwMode="auto">
              <a:xfrm>
                <a:off x="304"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目的地址</a:t>
                </a:r>
              </a:p>
            </p:txBody>
          </p:sp>
          <p:sp>
            <p:nvSpPr>
              <p:cNvPr id="19501" name="Rectangle 24"/>
              <p:cNvSpPr>
                <a:spLocks noChangeArrowheads="1"/>
              </p:cNvSpPr>
              <p:nvPr/>
            </p:nvSpPr>
            <p:spPr bwMode="auto">
              <a:xfrm>
                <a:off x="950" y="263"/>
                <a:ext cx="50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源地址</a:t>
                </a:r>
              </a:p>
            </p:txBody>
          </p:sp>
          <p:sp>
            <p:nvSpPr>
              <p:cNvPr id="19502" name="Rectangle 25"/>
              <p:cNvSpPr>
                <a:spLocks noChangeArrowheads="1"/>
              </p:cNvSpPr>
              <p:nvPr/>
            </p:nvSpPr>
            <p:spPr bwMode="auto">
              <a:xfrm>
                <a:off x="1582" y="263"/>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类型</a:t>
                </a:r>
              </a:p>
            </p:txBody>
          </p:sp>
          <p:sp>
            <p:nvSpPr>
              <p:cNvPr id="19503" name="Rectangle 26"/>
              <p:cNvSpPr>
                <a:spLocks noChangeArrowheads="1"/>
              </p:cNvSpPr>
              <p:nvPr/>
            </p:nvSpPr>
            <p:spPr bwMode="auto">
              <a:xfrm>
                <a:off x="2747" y="263"/>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数        据</a:t>
                </a:r>
              </a:p>
            </p:txBody>
          </p:sp>
          <p:sp>
            <p:nvSpPr>
              <p:cNvPr id="19504" name="Rectangle 27"/>
              <p:cNvSpPr>
                <a:spLocks noChangeArrowheads="1"/>
              </p:cNvSpPr>
              <p:nvPr/>
            </p:nvSpPr>
            <p:spPr bwMode="auto">
              <a:xfrm>
                <a:off x="4024" y="263"/>
                <a:ext cx="34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FCS</a:t>
                </a:r>
              </a:p>
            </p:txBody>
          </p:sp>
          <p:sp>
            <p:nvSpPr>
              <p:cNvPr id="19505" name="Rectangle 28"/>
              <p:cNvSpPr>
                <a:spLocks noChangeArrowheads="1"/>
              </p:cNvSpPr>
              <p:nvPr/>
            </p:nvSpPr>
            <p:spPr bwMode="auto">
              <a:xfrm>
                <a:off x="534"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9506" name="Rectangle 29"/>
              <p:cNvSpPr>
                <a:spLocks noChangeArrowheads="1"/>
              </p:cNvSpPr>
              <p:nvPr/>
            </p:nvSpPr>
            <p:spPr bwMode="auto">
              <a:xfrm>
                <a:off x="1151"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6</a:t>
                </a:r>
              </a:p>
            </p:txBody>
          </p:sp>
          <p:sp>
            <p:nvSpPr>
              <p:cNvPr id="19507" name="Rectangle 30"/>
              <p:cNvSpPr>
                <a:spLocks noChangeArrowheads="1"/>
              </p:cNvSpPr>
              <p:nvPr/>
            </p:nvSpPr>
            <p:spPr bwMode="auto">
              <a:xfrm>
                <a:off x="1720"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2</a:t>
                </a:r>
              </a:p>
            </p:txBody>
          </p:sp>
          <p:sp>
            <p:nvSpPr>
              <p:cNvPr id="19508" name="Rectangle 31"/>
              <p:cNvSpPr>
                <a:spLocks noChangeArrowheads="1"/>
              </p:cNvSpPr>
              <p:nvPr/>
            </p:nvSpPr>
            <p:spPr bwMode="auto">
              <a:xfrm>
                <a:off x="4127" y="23"/>
                <a:ext cx="1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a:t>
                </a:r>
              </a:p>
            </p:txBody>
          </p:sp>
          <p:sp>
            <p:nvSpPr>
              <p:cNvPr id="2" name="Rectangle 32"/>
              <p:cNvSpPr>
                <a:spLocks noChangeArrowheads="1"/>
              </p:cNvSpPr>
              <p:nvPr/>
            </p:nvSpPr>
            <p:spPr bwMode="auto">
              <a:xfrm>
                <a:off x="0" y="0"/>
                <a:ext cx="37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字节</a:t>
                </a:r>
              </a:p>
            </p:txBody>
          </p:sp>
          <p:sp>
            <p:nvSpPr>
              <p:cNvPr id="3" name="Text Box 33"/>
              <p:cNvSpPr txBox="1">
                <a:spLocks noChangeArrowheads="1"/>
              </p:cNvSpPr>
              <p:nvPr/>
            </p:nvSpPr>
            <p:spPr bwMode="auto">
              <a:xfrm>
                <a:off x="3118" y="3"/>
                <a:ext cx="63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46 ~ 1500</a:t>
                </a:r>
              </a:p>
            </p:txBody>
          </p:sp>
        </p:grpSp>
      </p:grpSp>
      <p:grpSp>
        <p:nvGrpSpPr>
          <p:cNvPr id="19471" name="Group 34"/>
          <p:cNvGrpSpPr>
            <a:grpSpLocks/>
          </p:cNvGrpSpPr>
          <p:nvPr/>
        </p:nvGrpSpPr>
        <p:grpSpPr bwMode="auto">
          <a:xfrm>
            <a:off x="4310063" y="1707654"/>
            <a:ext cx="3124200" cy="742950"/>
            <a:chOff x="0" y="0"/>
            <a:chExt cx="1968" cy="624"/>
          </a:xfrm>
        </p:grpSpPr>
        <p:sp>
          <p:nvSpPr>
            <p:cNvPr id="19491" name="AutoShape 35"/>
            <p:cNvSpPr>
              <a:spLocks noChangeArrowheads="1"/>
            </p:cNvSpPr>
            <p:nvPr/>
          </p:nvSpPr>
          <p:spPr bwMode="auto">
            <a:xfrm rot="16200000" flipH="1">
              <a:off x="790" y="356"/>
              <a:ext cx="384" cy="145"/>
            </a:xfrm>
            <a:prstGeom prst="rightArrow">
              <a:avLst>
                <a:gd name="adj1" fmla="val 50000"/>
                <a:gd name="adj2" fmla="val 132426"/>
              </a:avLst>
            </a:prstGeom>
            <a:solidFill>
              <a:schemeClr val="accent1"/>
            </a:solidFill>
            <a:ln w="12700">
              <a:solidFill>
                <a:schemeClr val="folHlink"/>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 name="Rectangle 36"/>
            <p:cNvSpPr>
              <a:spLocks noChangeArrowheads="1"/>
            </p:cNvSpPr>
            <p:nvPr/>
          </p:nvSpPr>
          <p:spPr bwMode="auto">
            <a:xfrm>
              <a:off x="0" y="0"/>
              <a:ext cx="1968" cy="240"/>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anchor="ct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r>
                <a:rPr lang="en-US" altLang="zh-CN" sz="1600">
                  <a:solidFill>
                    <a:srgbClr val="333399"/>
                  </a:solidFill>
                </a:rPr>
                <a:t>IP </a:t>
              </a:r>
              <a:r>
                <a:rPr lang="zh-CN" altLang="en-US" sz="1600">
                  <a:solidFill>
                    <a:srgbClr val="333399"/>
                  </a:solidFill>
                </a:rPr>
                <a:t>数据报</a:t>
              </a:r>
            </a:p>
          </p:txBody>
        </p:sp>
      </p:grpSp>
      <p:grpSp>
        <p:nvGrpSpPr>
          <p:cNvPr id="19492" name="Group 38"/>
          <p:cNvGrpSpPr>
            <a:grpSpLocks/>
          </p:cNvGrpSpPr>
          <p:nvPr/>
        </p:nvGrpSpPr>
        <p:grpSpPr bwMode="auto">
          <a:xfrm>
            <a:off x="176216" y="2736356"/>
            <a:ext cx="4124325" cy="1838325"/>
            <a:chOff x="0" y="0"/>
            <a:chExt cx="2598" cy="1544"/>
          </a:xfrm>
        </p:grpSpPr>
        <p:sp>
          <p:nvSpPr>
            <p:cNvPr id="19475" name="Rectangle 39"/>
            <p:cNvSpPr>
              <a:spLocks noChangeArrowheads="1"/>
            </p:cNvSpPr>
            <p:nvPr/>
          </p:nvSpPr>
          <p:spPr bwMode="auto">
            <a:xfrm>
              <a:off x="12" y="870"/>
              <a:ext cx="2526" cy="262"/>
            </a:xfrm>
            <a:prstGeom prst="rect">
              <a:avLst/>
            </a:prstGeom>
            <a:solidFill>
              <a:srgbClr val="FFFF99"/>
            </a:solidFill>
            <a:ln w="19050">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9476" name="Rectangle 40"/>
            <p:cNvSpPr>
              <a:spLocks noChangeArrowheads="1"/>
            </p:cNvSpPr>
            <p:nvPr/>
          </p:nvSpPr>
          <p:spPr bwMode="auto">
            <a:xfrm>
              <a:off x="0" y="897"/>
              <a:ext cx="259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10101010101010         10101010101010101011</a:t>
              </a:r>
            </a:p>
          </p:txBody>
        </p:sp>
        <p:sp>
          <p:nvSpPr>
            <p:cNvPr id="19477" name="Line 41"/>
            <p:cNvSpPr>
              <a:spLocks noChangeShapeType="1"/>
            </p:cNvSpPr>
            <p:nvPr/>
          </p:nvSpPr>
          <p:spPr bwMode="auto">
            <a:xfrm>
              <a:off x="2014" y="868"/>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9478" name="Rectangle 42"/>
            <p:cNvSpPr>
              <a:spLocks noChangeArrowheads="1"/>
            </p:cNvSpPr>
            <p:nvPr/>
          </p:nvSpPr>
          <p:spPr bwMode="auto">
            <a:xfrm>
              <a:off x="730" y="1156"/>
              <a:ext cx="63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前同步码</a:t>
              </a:r>
            </a:p>
          </p:txBody>
        </p:sp>
        <p:sp>
          <p:nvSpPr>
            <p:cNvPr id="19479" name="Rectangle 43"/>
            <p:cNvSpPr>
              <a:spLocks noChangeArrowheads="1"/>
            </p:cNvSpPr>
            <p:nvPr/>
          </p:nvSpPr>
          <p:spPr bwMode="auto">
            <a:xfrm>
              <a:off x="2058" y="1138"/>
              <a:ext cx="503"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nSpc>
                  <a:spcPct val="80000"/>
                </a:lnSpc>
                <a:spcBef>
                  <a:spcPct val="0"/>
                </a:spcBef>
                <a:buClrTx/>
                <a:buFont typeface="Arial" charset="0"/>
                <a:buNone/>
              </a:pPr>
              <a:r>
                <a:rPr lang="zh-CN" altLang="en-US" sz="1600">
                  <a:solidFill>
                    <a:srgbClr val="333399"/>
                  </a:solidFill>
                </a:rPr>
                <a:t>帧开始</a:t>
              </a:r>
            </a:p>
            <a:p>
              <a:pPr>
                <a:lnSpc>
                  <a:spcPct val="80000"/>
                </a:lnSpc>
                <a:spcBef>
                  <a:spcPct val="0"/>
                </a:spcBef>
                <a:buClrTx/>
                <a:buFont typeface="Arial" charset="0"/>
                <a:buNone/>
              </a:pPr>
              <a:r>
                <a:rPr lang="zh-CN" altLang="en-US" sz="1600">
                  <a:solidFill>
                    <a:srgbClr val="333399"/>
                  </a:solidFill>
                </a:rPr>
                <a:t>定界符</a:t>
              </a:r>
            </a:p>
          </p:txBody>
        </p:sp>
        <p:sp>
          <p:nvSpPr>
            <p:cNvPr id="19480" name="Rectangle 44"/>
            <p:cNvSpPr>
              <a:spLocks noChangeArrowheads="1"/>
            </p:cNvSpPr>
            <p:nvPr/>
          </p:nvSpPr>
          <p:spPr bwMode="auto">
            <a:xfrm>
              <a:off x="773" y="658"/>
              <a:ext cx="471"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7 </a:t>
              </a:r>
              <a:r>
                <a:rPr lang="zh-CN" altLang="en-US" sz="1600">
                  <a:solidFill>
                    <a:srgbClr val="333399"/>
                  </a:solidFill>
                </a:rPr>
                <a:t>字节</a:t>
              </a:r>
            </a:p>
          </p:txBody>
        </p:sp>
        <p:sp>
          <p:nvSpPr>
            <p:cNvPr id="19481" name="Rectangle 45"/>
            <p:cNvSpPr>
              <a:spLocks noChangeArrowheads="1"/>
            </p:cNvSpPr>
            <p:nvPr/>
          </p:nvSpPr>
          <p:spPr bwMode="auto">
            <a:xfrm>
              <a:off x="2046" y="658"/>
              <a:ext cx="471"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1 </a:t>
              </a:r>
              <a:r>
                <a:rPr lang="zh-CN" altLang="en-US" sz="1600">
                  <a:solidFill>
                    <a:srgbClr val="333399"/>
                  </a:solidFill>
                </a:rPr>
                <a:t>字节</a:t>
              </a:r>
            </a:p>
          </p:txBody>
        </p:sp>
        <p:sp>
          <p:nvSpPr>
            <p:cNvPr id="19482" name="Line 46"/>
            <p:cNvSpPr>
              <a:spLocks noChangeShapeType="1"/>
            </p:cNvSpPr>
            <p:nvPr/>
          </p:nvSpPr>
          <p:spPr bwMode="auto">
            <a:xfrm flipV="1">
              <a:off x="20" y="558"/>
              <a:ext cx="184" cy="31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9483" name="Line 47"/>
            <p:cNvSpPr>
              <a:spLocks noChangeShapeType="1"/>
            </p:cNvSpPr>
            <p:nvPr/>
          </p:nvSpPr>
          <p:spPr bwMode="auto">
            <a:xfrm>
              <a:off x="858" y="566"/>
              <a:ext cx="1680" cy="30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9484" name="Text Box 48"/>
            <p:cNvSpPr txBox="1">
              <a:spLocks noChangeArrowheads="1"/>
            </p:cNvSpPr>
            <p:nvPr/>
          </p:nvSpPr>
          <p:spPr bwMode="auto">
            <a:xfrm>
              <a:off x="989" y="877"/>
              <a:ext cx="24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a:t>
              </a:r>
            </a:p>
          </p:txBody>
        </p:sp>
        <p:grpSp>
          <p:nvGrpSpPr>
            <p:cNvPr id="19485" name="Group 49"/>
            <p:cNvGrpSpPr>
              <a:grpSpLocks/>
            </p:cNvGrpSpPr>
            <p:nvPr/>
          </p:nvGrpSpPr>
          <p:grpSpPr bwMode="auto">
            <a:xfrm>
              <a:off x="60" y="0"/>
              <a:ext cx="804" cy="580"/>
              <a:chOff x="0" y="0"/>
              <a:chExt cx="804" cy="580"/>
            </a:xfrm>
          </p:grpSpPr>
          <p:grpSp>
            <p:nvGrpSpPr>
              <p:cNvPr id="19486" name="Group 50"/>
              <p:cNvGrpSpPr>
                <a:grpSpLocks/>
              </p:cNvGrpSpPr>
              <p:nvPr/>
            </p:nvGrpSpPr>
            <p:grpSpPr bwMode="auto">
              <a:xfrm>
                <a:off x="162" y="240"/>
                <a:ext cx="642" cy="340"/>
                <a:chOff x="0" y="0"/>
                <a:chExt cx="642" cy="340"/>
              </a:xfrm>
            </p:grpSpPr>
            <p:sp>
              <p:nvSpPr>
                <p:cNvPr id="19489" name="Rectangle 51"/>
                <p:cNvSpPr>
                  <a:spLocks noChangeArrowheads="1"/>
                </p:cNvSpPr>
                <p:nvPr/>
              </p:nvSpPr>
              <p:spPr bwMode="auto">
                <a:xfrm>
                  <a:off x="0" y="0"/>
                  <a:ext cx="642" cy="308"/>
                </a:xfrm>
                <a:prstGeom prst="rect">
                  <a:avLst/>
                </a:prstGeom>
                <a:solidFill>
                  <a:srgbClr val="FFFF99"/>
                </a:solidFill>
                <a:ln w="28575">
                  <a:solidFill>
                    <a:schemeClr val="folHlink"/>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19490" name="Rectangle 52"/>
                <p:cNvSpPr>
                  <a:spLocks noChangeArrowheads="1"/>
                </p:cNvSpPr>
                <p:nvPr/>
              </p:nvSpPr>
              <p:spPr bwMode="auto">
                <a:xfrm>
                  <a:off x="86" y="58"/>
                  <a:ext cx="471"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rPr>
                    <a:t>8 </a:t>
                  </a:r>
                  <a:r>
                    <a:rPr lang="zh-CN" altLang="en-US" sz="1600">
                      <a:solidFill>
                        <a:srgbClr val="333399"/>
                      </a:solidFill>
                    </a:rPr>
                    <a:t>字节</a:t>
                  </a:r>
                </a:p>
              </p:txBody>
            </p:sp>
          </p:grpSp>
          <p:sp>
            <p:nvSpPr>
              <p:cNvPr id="19487" name="AutoShape 53"/>
              <p:cNvSpPr>
                <a:spLocks noChangeArrowheads="1"/>
              </p:cNvSpPr>
              <p:nvPr/>
            </p:nvSpPr>
            <p:spPr bwMode="auto">
              <a:xfrm>
                <a:off x="0" y="16"/>
                <a:ext cx="459" cy="173"/>
              </a:xfrm>
              <a:prstGeom prst="wedgeRoundRectCallout">
                <a:avLst>
                  <a:gd name="adj1" fmla="val 48000"/>
                  <a:gd name="adj2" fmla="val 139880"/>
                  <a:gd name="adj3" fmla="val 16667"/>
                </a:avLst>
              </a:prstGeom>
              <a:solidFill>
                <a:schemeClr val="bg1"/>
              </a:solidFill>
              <a:ln w="12700">
                <a:solidFill>
                  <a:schemeClr val="tx1"/>
                </a:solidFill>
                <a:miter lim="800000"/>
                <a:headEnd/>
                <a:tailEnd/>
              </a:ln>
            </p:spPr>
            <p:txBody>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endParaRPr lang="zh-CN" altLang="en-US" sz="1600">
                  <a:solidFill>
                    <a:srgbClr val="333399"/>
                  </a:solidFill>
                </a:endParaRPr>
              </a:p>
            </p:txBody>
          </p:sp>
          <p:sp>
            <p:nvSpPr>
              <p:cNvPr id="19488" name="Rectangle 54"/>
              <p:cNvSpPr>
                <a:spLocks noChangeArrowheads="1"/>
              </p:cNvSpPr>
              <p:nvPr/>
            </p:nvSpPr>
            <p:spPr bwMode="auto">
              <a:xfrm>
                <a:off x="16" y="0"/>
                <a:ext cx="53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rPr>
                  <a:t>插入</a:t>
                </a:r>
              </a:p>
            </p:txBody>
          </p:sp>
        </p:grpSp>
      </p:grpSp>
      <p:sp>
        <p:nvSpPr>
          <p:cNvPr id="19509" name="Text Box 55"/>
          <p:cNvSpPr txBox="1">
            <a:spLocks noChangeArrowheads="1"/>
          </p:cNvSpPr>
          <p:nvPr/>
        </p:nvSpPr>
        <p:spPr bwMode="auto">
          <a:xfrm>
            <a:off x="1232291" y="411510"/>
            <a:ext cx="5679687" cy="830960"/>
          </a:xfrm>
          <a:prstGeom prst="rect">
            <a:avLst/>
          </a:prstGeom>
          <a:solidFill>
            <a:srgbClr val="FFFF99"/>
          </a:solidFill>
          <a:ln w="9525">
            <a:solidFill>
              <a:srgbClr val="333399"/>
            </a:solidFill>
            <a:miter lim="800000"/>
            <a:headEnd/>
            <a:tailEnd/>
          </a:ln>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dirty="0">
                <a:solidFill>
                  <a:srgbClr val="333399"/>
                </a:solidFill>
                <a:latin typeface="Arial" charset="0"/>
                <a:ea typeface="黑体" pitchFamily="49" charset="-122"/>
              </a:rPr>
              <a:t>在帧的前面插入的 </a:t>
            </a:r>
            <a:r>
              <a:rPr lang="en-US" altLang="zh-CN" sz="1600" dirty="0">
                <a:solidFill>
                  <a:srgbClr val="333399"/>
                </a:solidFill>
                <a:latin typeface="Arial" charset="0"/>
                <a:ea typeface="黑体" pitchFamily="49" charset="-122"/>
              </a:rPr>
              <a:t>8 </a:t>
            </a:r>
            <a:r>
              <a:rPr lang="zh-CN" altLang="en-US" sz="1600" dirty="0">
                <a:solidFill>
                  <a:srgbClr val="333399"/>
                </a:solidFill>
                <a:latin typeface="Arial" charset="0"/>
                <a:ea typeface="黑体" pitchFamily="49" charset="-122"/>
              </a:rPr>
              <a:t>字节中的第一个字段共 </a:t>
            </a:r>
            <a:r>
              <a:rPr lang="en-US" altLang="zh-CN" sz="1600" dirty="0">
                <a:solidFill>
                  <a:srgbClr val="333399"/>
                </a:solidFill>
                <a:latin typeface="Arial" charset="0"/>
                <a:ea typeface="黑体" pitchFamily="49" charset="-122"/>
              </a:rPr>
              <a:t>7 </a:t>
            </a:r>
            <a:r>
              <a:rPr lang="zh-CN" altLang="en-US" sz="1600" dirty="0">
                <a:solidFill>
                  <a:srgbClr val="333399"/>
                </a:solidFill>
                <a:latin typeface="Arial" charset="0"/>
                <a:ea typeface="黑体" pitchFamily="49" charset="-122"/>
              </a:rPr>
              <a:t>个字节，</a:t>
            </a:r>
          </a:p>
          <a:p>
            <a:pPr eaLnBrk="1" hangingPunct="1">
              <a:spcBef>
                <a:spcPct val="0"/>
              </a:spcBef>
              <a:buClrTx/>
              <a:buFont typeface="Arial" charset="0"/>
              <a:buNone/>
            </a:pPr>
            <a:r>
              <a:rPr lang="zh-CN" altLang="en-US" sz="1600" dirty="0">
                <a:solidFill>
                  <a:srgbClr val="333399"/>
                </a:solidFill>
                <a:latin typeface="Arial" charset="0"/>
                <a:ea typeface="黑体" pitchFamily="49" charset="-122"/>
              </a:rPr>
              <a:t>是前同步码，用来迅速实现 </a:t>
            </a:r>
            <a:r>
              <a:rPr lang="en-US" altLang="zh-CN" sz="1600" dirty="0">
                <a:solidFill>
                  <a:srgbClr val="333399"/>
                </a:solidFill>
                <a:latin typeface="Arial" charset="0"/>
                <a:ea typeface="黑体" pitchFamily="49" charset="-122"/>
              </a:rPr>
              <a:t>MAC </a:t>
            </a:r>
            <a:r>
              <a:rPr lang="zh-CN" altLang="en-US" sz="1600" dirty="0">
                <a:solidFill>
                  <a:srgbClr val="333399"/>
                </a:solidFill>
                <a:latin typeface="Arial" charset="0"/>
                <a:ea typeface="黑体" pitchFamily="49" charset="-122"/>
              </a:rPr>
              <a:t>帧的比特同步。</a:t>
            </a:r>
          </a:p>
          <a:p>
            <a:pPr eaLnBrk="1" hangingPunct="1">
              <a:spcBef>
                <a:spcPct val="0"/>
              </a:spcBef>
              <a:buClrTx/>
              <a:buFont typeface="Arial" charset="0"/>
              <a:buNone/>
            </a:pPr>
            <a:r>
              <a:rPr lang="zh-CN" altLang="en-US" sz="1600" dirty="0">
                <a:solidFill>
                  <a:srgbClr val="333399"/>
                </a:solidFill>
                <a:latin typeface="Arial" charset="0"/>
                <a:ea typeface="黑体" pitchFamily="49" charset="-122"/>
              </a:rPr>
              <a:t>第二个字段是帧开始定界符，表示后面的信息就是</a:t>
            </a:r>
            <a:r>
              <a:rPr lang="en-US" altLang="zh-CN" sz="1600" dirty="0">
                <a:solidFill>
                  <a:srgbClr val="333399"/>
                </a:solidFill>
                <a:latin typeface="Arial" charset="0"/>
                <a:ea typeface="黑体" pitchFamily="49" charset="-122"/>
              </a:rPr>
              <a:t>MAC </a:t>
            </a:r>
            <a:r>
              <a:rPr lang="zh-CN" altLang="en-US" sz="1600" dirty="0">
                <a:solidFill>
                  <a:srgbClr val="333399"/>
                </a:solidFill>
                <a:latin typeface="Arial" charset="0"/>
                <a:ea typeface="黑体" pitchFamily="49" charset="-122"/>
              </a:rPr>
              <a:t>帧。 </a:t>
            </a:r>
          </a:p>
        </p:txBody>
      </p:sp>
      <p:sp>
        <p:nvSpPr>
          <p:cNvPr id="19510" name="Text Box 56"/>
          <p:cNvSpPr txBox="1">
            <a:spLocks noChangeArrowheads="1"/>
          </p:cNvSpPr>
          <p:nvPr/>
        </p:nvSpPr>
        <p:spPr bwMode="auto">
          <a:xfrm>
            <a:off x="5588575" y="3495975"/>
            <a:ext cx="2646806" cy="1077182"/>
          </a:xfrm>
          <a:prstGeom prst="rect">
            <a:avLst/>
          </a:prstGeom>
          <a:solidFill>
            <a:srgbClr val="FFFF99"/>
          </a:solidFill>
          <a:ln w="9525">
            <a:solidFill>
              <a:srgbClr val="333399"/>
            </a:solidFill>
            <a:miter lim="800000"/>
            <a:headEnd/>
            <a:tailEnd/>
          </a:ln>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黑体" pitchFamily="49" charset="-122"/>
                <a:ea typeface="黑体" pitchFamily="49" charset="-122"/>
              </a:rPr>
              <a:t>为了达到比特同步，</a:t>
            </a:r>
          </a:p>
          <a:p>
            <a:pPr algn="ctr" eaLnBrk="1" hangingPunct="1">
              <a:spcBef>
                <a:spcPct val="0"/>
              </a:spcBef>
              <a:buClrTx/>
              <a:buFont typeface="Arial" charset="0"/>
              <a:buNone/>
            </a:pPr>
            <a:r>
              <a:rPr lang="zh-CN" altLang="en-US" sz="1600">
                <a:solidFill>
                  <a:srgbClr val="333399"/>
                </a:solidFill>
                <a:latin typeface="黑体" pitchFamily="49" charset="-122"/>
                <a:ea typeface="黑体" pitchFamily="49" charset="-122"/>
              </a:rPr>
              <a:t>在传输媒体上实际传送的</a:t>
            </a:r>
          </a:p>
          <a:p>
            <a:pPr algn="ctr" eaLnBrk="1" hangingPunct="1">
              <a:spcBef>
                <a:spcPct val="0"/>
              </a:spcBef>
              <a:buClrTx/>
              <a:buFont typeface="Arial" charset="0"/>
              <a:buNone/>
            </a:pPr>
            <a:r>
              <a:rPr lang="zh-CN" altLang="en-US" sz="1600">
                <a:solidFill>
                  <a:srgbClr val="333399"/>
                </a:solidFill>
                <a:latin typeface="黑体" pitchFamily="49" charset="-122"/>
                <a:ea typeface="黑体" pitchFamily="49" charset="-122"/>
              </a:rPr>
              <a:t>要比 </a:t>
            </a:r>
            <a:r>
              <a:rPr lang="en-US" altLang="zh-CN" sz="1600">
                <a:solidFill>
                  <a:srgbClr val="333399"/>
                </a:solidFill>
                <a:latin typeface="黑体" pitchFamily="49" charset="-122"/>
                <a:ea typeface="黑体" pitchFamily="49" charset="-122"/>
              </a:rPr>
              <a:t>MAC </a:t>
            </a:r>
            <a:r>
              <a:rPr lang="zh-CN" altLang="en-US" sz="1600">
                <a:solidFill>
                  <a:srgbClr val="333399"/>
                </a:solidFill>
                <a:latin typeface="黑体" pitchFamily="49" charset="-122"/>
                <a:ea typeface="黑体" pitchFamily="49" charset="-122"/>
              </a:rPr>
              <a:t>帧还多 </a:t>
            </a:r>
            <a:r>
              <a:rPr lang="en-US" altLang="zh-CN" sz="1600">
                <a:solidFill>
                  <a:srgbClr val="333399"/>
                </a:solidFill>
                <a:latin typeface="黑体" pitchFamily="49" charset="-122"/>
                <a:ea typeface="黑体" pitchFamily="49" charset="-122"/>
              </a:rPr>
              <a:t>8 </a:t>
            </a:r>
            <a:r>
              <a:rPr lang="zh-CN" altLang="en-US" sz="1600">
                <a:solidFill>
                  <a:srgbClr val="333399"/>
                </a:solidFill>
                <a:latin typeface="黑体" pitchFamily="49" charset="-122"/>
                <a:ea typeface="黑体" pitchFamily="49" charset="-122"/>
              </a:rPr>
              <a:t>个字节</a:t>
            </a:r>
          </a:p>
          <a:p>
            <a:pPr algn="ctr" eaLnBrk="1" hangingPunct="1">
              <a:spcBef>
                <a:spcPct val="0"/>
              </a:spcBef>
              <a:buClrTx/>
              <a:buFont typeface="Arial" charset="0"/>
              <a:buNone/>
            </a:pPr>
            <a:r>
              <a:rPr lang="zh-CN" altLang="en-US" sz="1600" b="1" i="1">
                <a:solidFill>
                  <a:srgbClr val="FF0000"/>
                </a:solidFill>
                <a:latin typeface="Tahoma" pitchFamily="34" charset="0"/>
              </a:rPr>
              <a:t>为什么没有结束标志？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510"/>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0"/>
                                          </p:stCondLst>
                                        </p:cTn>
                                        <p:tgtEl>
                                          <p:spTgt spid="19492"/>
                                        </p:tgtEl>
                                        <p:attrNameLst>
                                          <p:attrName>style.visibility</p:attrName>
                                        </p:attrNameLst>
                                      </p:cBhvr>
                                      <p:to>
                                        <p:strVal val="visible"/>
                                      </p:to>
                                    </p:set>
                                  </p:childTnLst>
                                </p:cTn>
                              </p:par>
                            </p:childTnLst>
                          </p:cTn>
                        </p:par>
                        <p:par>
                          <p:cTn id="10" fill="hold" nodeType="afterGroup">
                            <p:stCondLst>
                              <p:cond delay="2"/>
                            </p:stCondLst>
                            <p:childTnLst>
                              <p:par>
                                <p:cTn id="11" presetID="35" presetClass="emph" presetSubtype="0" repeatCount="3000" fill="hold" nodeType="afterEffect">
                                  <p:stCondLst>
                                    <p:cond delay="0"/>
                                  </p:stCondLst>
                                  <p:childTnLst>
                                    <p:anim calcmode="discrete" valueType="str">
                                      <p:cBhvr>
                                        <p:cTn id="12" dur="500" fill="hold"/>
                                        <p:tgtEl>
                                          <p:spTgt spid="19492"/>
                                        </p:tgtEl>
                                        <p:attrNameLst>
                                          <p:attrName>style.visibility</p:attrName>
                                        </p:attrNameLst>
                                      </p:cBhvr>
                                      <p:tavLst>
                                        <p:tav tm="0">
                                          <p:val>
                                            <p:strVal val="hidden"/>
                                          </p:val>
                                        </p:tav>
                                        <p:tav tm="50000">
                                          <p:val>
                                            <p:strVal val="visible"/>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9" grpId="0" animBg="1" autoUpdateAnimBg="0"/>
      <p:bldP spid="19510"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C5A6E-ADCA-420D-BD36-5B18E9976D25}"/>
              </a:ext>
            </a:extLst>
          </p:cNvPr>
          <p:cNvSpPr>
            <a:spLocks noGrp="1"/>
          </p:cNvSpPr>
          <p:nvPr>
            <p:ph type="title"/>
          </p:nvPr>
        </p:nvSpPr>
        <p:spPr/>
        <p:txBody>
          <a:bodyPr/>
          <a:lstStyle/>
          <a:p>
            <a:r>
              <a:rPr lang="zh-CN" altLang="en-US" dirty="0"/>
              <a:t>以太网的前世今生</a:t>
            </a:r>
          </a:p>
        </p:txBody>
      </p:sp>
      <p:sp>
        <p:nvSpPr>
          <p:cNvPr id="3" name="内容占位符 2">
            <a:extLst>
              <a:ext uri="{FF2B5EF4-FFF2-40B4-BE49-F238E27FC236}">
                <a16:creationId xmlns:a16="http://schemas.microsoft.com/office/drawing/2014/main" id="{5F0B510E-830F-4D4C-A737-568BC7F75DBB}"/>
              </a:ext>
            </a:extLst>
          </p:cNvPr>
          <p:cNvSpPr>
            <a:spLocks noGrp="1"/>
          </p:cNvSpPr>
          <p:nvPr>
            <p:ph idx="1"/>
          </p:nvPr>
        </p:nvSpPr>
        <p:spPr>
          <a:xfrm>
            <a:off x="628651" y="3686414"/>
            <a:ext cx="4208318" cy="844023"/>
          </a:xfrm>
        </p:spPr>
        <p:txBody>
          <a:bodyPr vert="horz" lIns="68556" tIns="34289" rIns="68556" bIns="34289" rtlCol="0">
            <a:normAutofit/>
          </a:bodyPr>
          <a:lstStyle/>
          <a:p>
            <a:pPr>
              <a:lnSpc>
                <a:spcPct val="150000"/>
              </a:lnSpc>
            </a:pPr>
            <a:r>
              <a:rPr lang="en-US" altLang="zh-CN" sz="1500" dirty="0">
                <a:solidFill>
                  <a:srgbClr val="C00000"/>
                </a:solidFill>
              </a:rPr>
              <a:t>Bob Metcalfe</a:t>
            </a:r>
            <a:r>
              <a:rPr lang="zh-CN" altLang="en-US" sz="1500" dirty="0"/>
              <a:t>设计的在同轴电缆上实现</a:t>
            </a:r>
            <a:r>
              <a:rPr lang="en-US" altLang="zh-CN" sz="1500" dirty="0"/>
              <a:t>3Mbps</a:t>
            </a:r>
            <a:r>
              <a:rPr lang="zh-CN" altLang="en-US" sz="1500" dirty="0"/>
              <a:t>以太网连接方案的备忘录 </a:t>
            </a:r>
            <a:endParaRPr lang="en-US" altLang="zh-CN" sz="1500" dirty="0"/>
          </a:p>
        </p:txBody>
      </p:sp>
      <p:sp>
        <p:nvSpPr>
          <p:cNvPr id="4" name="灯片编号占位符 3">
            <a:extLst>
              <a:ext uri="{FF2B5EF4-FFF2-40B4-BE49-F238E27FC236}">
                <a16:creationId xmlns:a16="http://schemas.microsoft.com/office/drawing/2014/main" id="{7603A18F-646C-4253-9F5A-5AFE8B85269F}"/>
              </a:ext>
            </a:extLst>
          </p:cNvPr>
          <p:cNvSpPr>
            <a:spLocks noGrp="1"/>
          </p:cNvSpPr>
          <p:nvPr>
            <p:ph type="sldNum" sz="quarter" idx="12"/>
          </p:nvPr>
        </p:nvSpPr>
        <p:spPr/>
        <p:txBody>
          <a:bodyPr/>
          <a:lstStyle/>
          <a:p>
            <a:fld id="{8D4D1E41-7A09-AB4A-A4E1-09765ADA2698}" type="slidenum">
              <a:rPr kumimoji="1" lang="zh-CN" altLang="en-US" smtClean="0">
                <a:solidFill>
                  <a:prstClr val="white">
                    <a:lumMod val="65000"/>
                  </a:prstClr>
                </a:solidFill>
              </a:rPr>
              <a:pPr/>
              <a:t>2</a:t>
            </a:fld>
            <a:endParaRPr kumimoji="1" lang="zh-CN" altLang="en-US" dirty="0">
              <a:solidFill>
                <a:prstClr val="white">
                  <a:lumMod val="65000"/>
                </a:prstClr>
              </a:solidFill>
            </a:endParaRPr>
          </a:p>
        </p:txBody>
      </p:sp>
      <p:sp>
        <p:nvSpPr>
          <p:cNvPr id="7" name="内容占位符 2">
            <a:extLst>
              <a:ext uri="{FF2B5EF4-FFF2-40B4-BE49-F238E27FC236}">
                <a16:creationId xmlns:a16="http://schemas.microsoft.com/office/drawing/2014/main" id="{CF71D26A-4E7A-4B51-BACC-5B0C45D41D3F}"/>
              </a:ext>
            </a:extLst>
          </p:cNvPr>
          <p:cNvSpPr txBox="1">
            <a:spLocks/>
          </p:cNvSpPr>
          <p:nvPr/>
        </p:nvSpPr>
        <p:spPr>
          <a:xfrm>
            <a:off x="5274945" y="3686429"/>
            <a:ext cx="3531870" cy="1124579"/>
          </a:xfrm>
          <a:prstGeom prst="rect">
            <a:avLst/>
          </a:prstGeom>
        </p:spPr>
        <p:txBody>
          <a:bodyPr vert="horz" lIns="68556" tIns="34289" rIns="68556" bIns="34289" rtlCol="0">
            <a:normAutofit/>
          </a:bodyPr>
          <a:lstStyle>
            <a:lvl1pPr marL="228600" indent="-228600">
              <a:lnSpc>
                <a:spcPct val="100000"/>
              </a:lnSpc>
              <a:spcBef>
                <a:spcPts val="600"/>
              </a:spcBef>
              <a:buFont typeface="Wingdings" pitchFamily="2" charset="2"/>
              <a:buChar char="Ø"/>
              <a:defRPr sz="28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528" eaLnBrk="1" fontAlgn="auto" hangingPunct="1">
              <a:lnSpc>
                <a:spcPct val="150000"/>
              </a:lnSpc>
              <a:spcAft>
                <a:spcPts val="0"/>
              </a:spcAft>
            </a:pPr>
            <a:r>
              <a:rPr lang="en-US" altLang="zh-CN" sz="1500" dirty="0">
                <a:solidFill>
                  <a:prstClr val="black"/>
                </a:solidFill>
              </a:rPr>
              <a:t>Metcalfe</a:t>
            </a:r>
            <a:r>
              <a:rPr lang="zh-CN" altLang="en-US" sz="1500" dirty="0">
                <a:solidFill>
                  <a:prstClr val="black"/>
                </a:solidFill>
              </a:rPr>
              <a:t>和</a:t>
            </a:r>
            <a:r>
              <a:rPr lang="en-US" altLang="zh-CN" sz="1500" dirty="0">
                <a:solidFill>
                  <a:prstClr val="black"/>
                </a:solidFill>
              </a:rPr>
              <a:t>David Boggs</a:t>
            </a:r>
            <a:r>
              <a:rPr lang="zh-CN" altLang="en-US" sz="1500" dirty="0">
                <a:solidFill>
                  <a:prstClr val="black"/>
                </a:solidFill>
              </a:rPr>
              <a:t>发表了题为</a:t>
            </a:r>
            <a:r>
              <a:rPr lang="en-US" altLang="zh-CN" sz="1500" dirty="0">
                <a:solidFill>
                  <a:prstClr val="black"/>
                </a:solidFill>
              </a:rPr>
              <a:t>《</a:t>
            </a:r>
            <a:r>
              <a:rPr lang="zh-CN" altLang="en-US" sz="1500" dirty="0">
                <a:solidFill>
                  <a:srgbClr val="7030A0"/>
                </a:solidFill>
              </a:rPr>
              <a:t>以太网：本地计算机网络的分布式包交换方式</a:t>
            </a:r>
            <a:r>
              <a:rPr lang="en-US" altLang="zh-CN" sz="1500" dirty="0">
                <a:solidFill>
                  <a:prstClr val="black"/>
                </a:solidFill>
              </a:rPr>
              <a:t>》</a:t>
            </a:r>
            <a:r>
              <a:rPr lang="zh-CN" altLang="en-US" sz="1500" dirty="0">
                <a:solidFill>
                  <a:prstClr val="black"/>
                </a:solidFill>
              </a:rPr>
              <a:t>的论文</a:t>
            </a:r>
          </a:p>
        </p:txBody>
      </p:sp>
      <p:pic>
        <p:nvPicPr>
          <p:cNvPr id="9" name="图片 8">
            <a:extLst>
              <a:ext uri="{FF2B5EF4-FFF2-40B4-BE49-F238E27FC236}">
                <a16:creationId xmlns:a16="http://schemas.microsoft.com/office/drawing/2014/main" id="{402B74F7-4CFA-4618-8231-0AAED95ADB46}"/>
              </a:ext>
            </a:extLst>
          </p:cNvPr>
          <p:cNvPicPr>
            <a:picLocks noChangeAspect="1"/>
          </p:cNvPicPr>
          <p:nvPr/>
        </p:nvPicPr>
        <p:blipFill>
          <a:blip r:embed="rId3"/>
          <a:stretch>
            <a:fillRect/>
          </a:stretch>
        </p:blipFill>
        <p:spPr>
          <a:xfrm>
            <a:off x="5556158" y="1114441"/>
            <a:ext cx="2972283" cy="2437685"/>
          </a:xfrm>
          <a:prstGeom prst="rect">
            <a:avLst/>
          </a:prstGeom>
        </p:spPr>
        <p:style>
          <a:lnRef idx="0">
            <a:schemeClr val="accent2"/>
          </a:lnRef>
          <a:fillRef idx="3">
            <a:schemeClr val="accent2"/>
          </a:fillRef>
          <a:effectRef idx="3">
            <a:schemeClr val="accent2"/>
          </a:effectRef>
          <a:fontRef idx="minor">
            <a:schemeClr val="lt1"/>
          </a:fontRef>
        </p:style>
      </p:pic>
      <p:pic>
        <p:nvPicPr>
          <p:cNvPr id="11" name="图片 10">
            <a:extLst>
              <a:ext uri="{FF2B5EF4-FFF2-40B4-BE49-F238E27FC236}">
                <a16:creationId xmlns:a16="http://schemas.microsoft.com/office/drawing/2014/main" id="{1AB3B13C-E73D-4D28-B1F4-A42515777EB1}"/>
              </a:ext>
            </a:extLst>
          </p:cNvPr>
          <p:cNvPicPr>
            <a:picLocks noChangeAspect="1"/>
          </p:cNvPicPr>
          <p:nvPr/>
        </p:nvPicPr>
        <p:blipFill rotWithShape="1">
          <a:blip r:embed="rId4"/>
          <a:srcRect t="9678"/>
          <a:stretch/>
        </p:blipFill>
        <p:spPr>
          <a:xfrm>
            <a:off x="885190" y="1114441"/>
            <a:ext cx="3358564" cy="2439419"/>
          </a:xfrm>
          <a:prstGeom prst="rect">
            <a:avLst/>
          </a:prstGeom>
        </p:spPr>
        <p:style>
          <a:lnRef idx="0">
            <a:schemeClr val="accent2"/>
          </a:lnRef>
          <a:fillRef idx="3">
            <a:schemeClr val="accent2"/>
          </a:fillRef>
          <a:effectRef idx="3">
            <a:schemeClr val="accent2"/>
          </a:effectRef>
          <a:fontRef idx="minor">
            <a:schemeClr val="lt1"/>
          </a:fontRef>
        </p:style>
      </p:pic>
      <p:grpSp>
        <p:nvGrpSpPr>
          <p:cNvPr id="15" name="组合 14">
            <a:extLst>
              <a:ext uri="{FF2B5EF4-FFF2-40B4-BE49-F238E27FC236}">
                <a16:creationId xmlns:a16="http://schemas.microsoft.com/office/drawing/2014/main" id="{1E5265EE-CCF8-4650-AC08-BF4BD3A0317C}"/>
              </a:ext>
            </a:extLst>
          </p:cNvPr>
          <p:cNvGrpSpPr/>
          <p:nvPr/>
        </p:nvGrpSpPr>
        <p:grpSpPr>
          <a:xfrm>
            <a:off x="2581948" y="4931776"/>
            <a:ext cx="3994988" cy="216172"/>
            <a:chOff x="-214926" y="6517848"/>
            <a:chExt cx="5326637" cy="520699"/>
          </a:xfrm>
        </p:grpSpPr>
        <p:grpSp>
          <p:nvGrpSpPr>
            <p:cNvPr id="16" name="组合 15">
              <a:extLst>
                <a:ext uri="{FF2B5EF4-FFF2-40B4-BE49-F238E27FC236}">
                  <a16:creationId xmlns:a16="http://schemas.microsoft.com/office/drawing/2014/main" id="{02814F00-1452-4DE9-B26B-F1FC3B0B2572}"/>
                </a:ext>
              </a:extLst>
            </p:cNvPr>
            <p:cNvGrpSpPr/>
            <p:nvPr/>
          </p:nvGrpSpPr>
          <p:grpSpPr>
            <a:xfrm>
              <a:off x="-134143" y="6517848"/>
              <a:ext cx="5245854" cy="518945"/>
              <a:chOff x="-134143" y="6326763"/>
              <a:chExt cx="5245854" cy="518945"/>
            </a:xfrm>
          </p:grpSpPr>
          <p:cxnSp>
            <p:nvCxnSpPr>
              <p:cNvPr id="24" name="直接连接符 23">
                <a:extLst>
                  <a:ext uri="{FF2B5EF4-FFF2-40B4-BE49-F238E27FC236}">
                    <a16:creationId xmlns:a16="http://schemas.microsoft.com/office/drawing/2014/main" id="{C12BD794-CD84-444C-B050-2FF3E20A3498}"/>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8559DFA-9421-448D-BA20-A61A689A2FD4}"/>
                  </a:ext>
                </a:extLst>
              </p:cNvPr>
              <p:cNvSpPr txBox="1"/>
              <p:nvPr/>
            </p:nvSpPr>
            <p:spPr>
              <a:xfrm>
                <a:off x="466862" y="6326763"/>
                <a:ext cx="4644849" cy="518945"/>
              </a:xfrm>
              <a:prstGeom prst="rect">
                <a:avLst/>
              </a:prstGeom>
              <a:noFill/>
            </p:spPr>
            <p:txBody>
              <a:bodyPr wrap="none" rtlCol="0">
                <a:spAutoFit/>
              </a:bodyPr>
              <a:lstStyle/>
              <a:p>
                <a:pPr defTabSz="685528" eaLnBrk="1" fontAlgn="auto" hangingPunct="1">
                  <a:spcBef>
                    <a:spcPts val="0"/>
                  </a:spcBef>
                  <a:spcAft>
                    <a:spcPts val="0"/>
                  </a:spcAft>
                </a:pPr>
                <a:r>
                  <a:rPr lang="en-US" altLang="zh-CN" sz="800" dirty="0">
                    <a:solidFill>
                      <a:prstClr val="white">
                        <a:lumMod val="50000"/>
                      </a:prstClr>
                    </a:solidFill>
                    <a:latin typeface="微软雅黑" panose="020B0503020204020204" pitchFamily="34" charset="-122"/>
                    <a:ea typeface="微软雅黑" panose="020B0503020204020204" pitchFamily="34" charset="-122"/>
                  </a:rPr>
                  <a:t>https://www.slideshare.net/citizenearth/bridge-to-tera-bit-ethernet</a:t>
                </a:r>
              </a:p>
            </p:txBody>
          </p:sp>
        </p:grpSp>
        <p:sp>
          <p:nvSpPr>
            <p:cNvPr id="23" name="文本框 22">
              <a:extLst>
                <a:ext uri="{FF2B5EF4-FFF2-40B4-BE49-F238E27FC236}">
                  <a16:creationId xmlns:a16="http://schemas.microsoft.com/office/drawing/2014/main" id="{3DAF76D8-DD84-442A-B261-ED9F51B78E56}"/>
                </a:ext>
              </a:extLst>
            </p:cNvPr>
            <p:cNvSpPr txBox="1"/>
            <p:nvPr/>
          </p:nvSpPr>
          <p:spPr>
            <a:xfrm>
              <a:off x="-214926" y="6519602"/>
              <a:ext cx="840642" cy="518945"/>
            </a:xfrm>
            <a:prstGeom prst="rect">
              <a:avLst/>
            </a:prstGeom>
            <a:noFill/>
          </p:spPr>
          <p:txBody>
            <a:bodyPr wrap="square">
              <a:spAutoFit/>
            </a:bodyPr>
            <a:lstStyle/>
            <a:p>
              <a:pPr defTabSz="685528" eaLnBrk="1" fontAlgn="auto" hangingPunct="1">
                <a:spcBef>
                  <a:spcPts val="0"/>
                </a:spcBef>
                <a:spcAft>
                  <a:spcPts val="0"/>
                </a:spcAft>
              </a:pPr>
              <a:r>
                <a:rPr lang="zh-CN" altLang="en-US" sz="800" dirty="0">
                  <a:solidFill>
                    <a:prstClr val="white">
                      <a:lumMod val="50000"/>
                    </a:prst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289671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CE04142A-9938-47FA-9A00-46AA02ADDA5D}" type="slidenum">
              <a:rPr lang="zh-CN" altLang="en-US" sz="1400">
                <a:solidFill>
                  <a:schemeClr val="tx1"/>
                </a:solidFill>
                <a:latin typeface="Arial" charset="0"/>
              </a:rPr>
              <a:pPr algn="r" eaLnBrk="1" hangingPunct="1">
                <a:spcBef>
                  <a:spcPct val="0"/>
                </a:spcBef>
                <a:buClrTx/>
                <a:buFont typeface="Arial" charset="0"/>
                <a:buNone/>
              </a:pPr>
              <a:t>20</a:t>
            </a:fld>
            <a:endParaRPr lang="en-US" altLang="zh-CN" sz="1400">
              <a:solidFill>
                <a:schemeClr val="tx1"/>
              </a:solidFill>
              <a:latin typeface="Arial" charset="0"/>
            </a:endParaRPr>
          </a:p>
        </p:txBody>
      </p:sp>
      <p:sp>
        <p:nvSpPr>
          <p:cNvPr id="20483" name="Rectangle 2"/>
          <p:cNvSpPr>
            <a:spLocks noGrp="1" noChangeArrowheads="1"/>
          </p:cNvSpPr>
          <p:nvPr>
            <p:ph type="body" idx="4294967295"/>
          </p:nvPr>
        </p:nvSpPr>
        <p:spPr>
          <a:xfrm>
            <a:off x="900116" y="1221583"/>
            <a:ext cx="7011987" cy="3252788"/>
          </a:xfrm>
        </p:spPr>
        <p:txBody>
          <a:bodyPr/>
          <a:lstStyle/>
          <a:p>
            <a:pPr eaLnBrk="1" hangingPunct="1"/>
            <a:r>
              <a:rPr lang="zh-CN" altLang="en-US"/>
              <a:t>无效帧的情况</a:t>
            </a:r>
          </a:p>
          <a:p>
            <a:pPr lvl="1" eaLnBrk="1" hangingPunct="1"/>
            <a:r>
              <a:rPr lang="zh-CN" altLang="en-US"/>
              <a:t>帧的长度不是整数个字节；</a:t>
            </a:r>
          </a:p>
          <a:p>
            <a:pPr lvl="1" eaLnBrk="1" hangingPunct="1"/>
            <a:r>
              <a:rPr lang="zh-CN" altLang="en-US"/>
              <a:t>用收到的帧检验序列 </a:t>
            </a:r>
            <a:r>
              <a:rPr lang="en-US" altLang="zh-CN"/>
              <a:t>FCS </a:t>
            </a:r>
            <a:r>
              <a:rPr lang="zh-CN" altLang="en-US"/>
              <a:t>查出有差错；</a:t>
            </a:r>
          </a:p>
          <a:p>
            <a:pPr lvl="1" eaLnBrk="1" hangingPunct="1"/>
            <a:r>
              <a:rPr lang="zh-CN" altLang="en-US"/>
              <a:t>数据字段的长度不在 </a:t>
            </a:r>
            <a:r>
              <a:rPr lang="en-US" altLang="zh-CN"/>
              <a:t>46 ~ 1500 </a:t>
            </a:r>
            <a:r>
              <a:rPr lang="zh-CN" altLang="en-US"/>
              <a:t>字节之间。</a:t>
            </a:r>
          </a:p>
          <a:p>
            <a:pPr lvl="1" eaLnBrk="1" hangingPunct="1"/>
            <a:r>
              <a:rPr lang="zh-CN" altLang="en-US"/>
              <a:t>有效的 </a:t>
            </a:r>
            <a:r>
              <a:rPr lang="en-US" altLang="zh-CN"/>
              <a:t>MAC </a:t>
            </a:r>
            <a:r>
              <a:rPr lang="zh-CN" altLang="en-US"/>
              <a:t>帧长度不在</a:t>
            </a:r>
            <a:r>
              <a:rPr lang="en-US" altLang="zh-CN"/>
              <a:t>64 ~ 1518 </a:t>
            </a:r>
            <a:r>
              <a:rPr lang="zh-CN" altLang="en-US"/>
              <a:t>字节之间。</a:t>
            </a:r>
          </a:p>
          <a:p>
            <a:pPr eaLnBrk="1" hangingPunct="1"/>
            <a:r>
              <a:rPr lang="zh-CN" altLang="en-US"/>
              <a:t>对于检查出的无效 </a:t>
            </a:r>
            <a:r>
              <a:rPr lang="en-US" altLang="zh-CN"/>
              <a:t>MAC </a:t>
            </a:r>
            <a:r>
              <a:rPr lang="zh-CN" altLang="en-US"/>
              <a:t>帧就简单地丢弃。以太网不负责重传丢弃的帧。</a:t>
            </a:r>
            <a:r>
              <a:rPr lang="zh-CN" altLang="en-US" sz="2800"/>
              <a:t> </a:t>
            </a:r>
          </a:p>
        </p:txBody>
      </p:sp>
      <p:sp>
        <p:nvSpPr>
          <p:cNvPr id="20484" name="Rectangle 3"/>
          <p:cNvSpPr>
            <a:spLocks noGrp="1" noChangeArrowheads="1"/>
          </p:cNvSpPr>
          <p:nvPr>
            <p:ph type="title" idx="4294967295"/>
          </p:nvPr>
        </p:nvSpPr>
        <p:spPr>
          <a:xfrm>
            <a:off x="827089" y="303610"/>
            <a:ext cx="7416800" cy="857250"/>
          </a:xfrm>
        </p:spPr>
        <p:txBody>
          <a:bodyPr/>
          <a:lstStyle/>
          <a:p>
            <a:pPr eaLnBrk="1" hangingPunct="1"/>
            <a:r>
              <a:rPr lang="zh-CN" altLang="en-US">
                <a:sym typeface="Arial" charset="0"/>
              </a:rPr>
              <a:t>无效的 </a:t>
            </a:r>
            <a:r>
              <a:rPr lang="en-US" altLang="zh-CN">
                <a:sym typeface="Arial" charset="0"/>
              </a:rPr>
              <a:t>MAC </a:t>
            </a:r>
            <a:r>
              <a:rPr lang="zh-CN" altLang="en-US">
                <a:sym typeface="Arial" charset="0"/>
              </a:rPr>
              <a:t>帧</a:t>
            </a:r>
            <a:r>
              <a:rPr lang="zh-CN" altLang="en-US"/>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FF946163-648F-4D38-91A7-79BCB7A9F4F9}" type="slidenum">
              <a:rPr lang="zh-CN" altLang="en-US" sz="1400">
                <a:solidFill>
                  <a:schemeClr val="tx1"/>
                </a:solidFill>
                <a:latin typeface="Arial" charset="0"/>
              </a:rPr>
              <a:pPr algn="r" eaLnBrk="1" hangingPunct="1">
                <a:spcBef>
                  <a:spcPct val="0"/>
                </a:spcBef>
                <a:buClrTx/>
                <a:buFont typeface="Arial" charset="0"/>
                <a:buNone/>
              </a:pPr>
              <a:t>21</a:t>
            </a:fld>
            <a:endParaRPr lang="en-US" altLang="zh-CN" sz="1400">
              <a:solidFill>
                <a:schemeClr val="tx1"/>
              </a:solidFill>
              <a:latin typeface="Arial" charset="0"/>
            </a:endParaRPr>
          </a:p>
        </p:txBody>
      </p:sp>
      <p:sp>
        <p:nvSpPr>
          <p:cNvPr id="21507" name="Rectangle 2"/>
          <p:cNvSpPr>
            <a:spLocks noGrp="1" noChangeArrowheads="1"/>
          </p:cNvSpPr>
          <p:nvPr>
            <p:ph type="body" idx="4294967295"/>
          </p:nvPr>
        </p:nvSpPr>
        <p:spPr>
          <a:xfrm>
            <a:off x="755652" y="1329931"/>
            <a:ext cx="7850188" cy="3193256"/>
          </a:xfrm>
        </p:spPr>
        <p:txBody>
          <a:bodyPr/>
          <a:lstStyle/>
          <a:p>
            <a:pPr eaLnBrk="1" hangingPunct="1"/>
            <a:r>
              <a:rPr lang="zh-CN" altLang="en-US"/>
              <a:t>以太网传送的数据以帧为单位。</a:t>
            </a:r>
          </a:p>
          <a:p>
            <a:pPr eaLnBrk="1" hangingPunct="1"/>
            <a:r>
              <a:rPr lang="zh-CN" altLang="en-US"/>
              <a:t>帧间最小间隔为 </a:t>
            </a:r>
            <a:r>
              <a:rPr lang="en-US" altLang="zh-CN"/>
              <a:t>9.6 </a:t>
            </a:r>
            <a:r>
              <a:rPr lang="en-US" altLang="zh-CN">
                <a:sym typeface="Symbol" pitchFamily="18" charset="2"/>
              </a:rPr>
              <a:t></a:t>
            </a:r>
            <a:r>
              <a:rPr lang="en-US" altLang="zh-CN"/>
              <a:t>s</a:t>
            </a:r>
            <a:r>
              <a:rPr lang="zh-CN" altLang="en-US"/>
              <a:t>，相当于 </a:t>
            </a:r>
            <a:r>
              <a:rPr lang="en-US" altLang="zh-CN"/>
              <a:t>96 bit </a:t>
            </a:r>
            <a:r>
              <a:rPr lang="zh-CN" altLang="en-US"/>
              <a:t>的发送时间。</a:t>
            </a:r>
          </a:p>
          <a:p>
            <a:pPr eaLnBrk="1" hangingPunct="1"/>
            <a:r>
              <a:rPr lang="zh-CN" altLang="en-US"/>
              <a:t>因为有了这个间隔时间，以太网不需要使用帧结束定界符。</a:t>
            </a:r>
          </a:p>
          <a:p>
            <a:pPr eaLnBrk="1" hangingPunct="1"/>
            <a:r>
              <a:rPr lang="zh-CN" altLang="en-US"/>
              <a:t>一个站在检测到总线开始空闲后，还要等待 </a:t>
            </a:r>
            <a:r>
              <a:rPr lang="en-US" altLang="zh-CN"/>
              <a:t>9.6 </a:t>
            </a:r>
            <a:r>
              <a:rPr lang="en-US" altLang="zh-CN">
                <a:sym typeface="Symbol" pitchFamily="18" charset="2"/>
              </a:rPr>
              <a:t></a:t>
            </a:r>
            <a:r>
              <a:rPr lang="en-US" altLang="zh-CN"/>
              <a:t>s </a:t>
            </a:r>
            <a:r>
              <a:rPr lang="zh-CN" altLang="en-US"/>
              <a:t>才能再次发送数据。</a:t>
            </a:r>
            <a:endParaRPr lang="en-US" altLang="zh-CN"/>
          </a:p>
          <a:p>
            <a:pPr eaLnBrk="1" hangingPunct="1"/>
            <a:r>
              <a:rPr lang="zh-CN" altLang="en-US"/>
              <a:t>这样做也是为了使刚刚收到数据帧的站的接收缓存来得及清理，做好接收下一帧的准备。 </a:t>
            </a:r>
          </a:p>
        </p:txBody>
      </p:sp>
      <p:sp>
        <p:nvSpPr>
          <p:cNvPr id="21508" name="Rectangle 3"/>
          <p:cNvSpPr>
            <a:spLocks noGrp="1" noChangeArrowheads="1"/>
          </p:cNvSpPr>
          <p:nvPr>
            <p:ph type="title" idx="4294967295"/>
          </p:nvPr>
        </p:nvSpPr>
        <p:spPr>
          <a:xfrm>
            <a:off x="755669" y="303610"/>
            <a:ext cx="7497763" cy="857250"/>
          </a:xfrm>
        </p:spPr>
        <p:txBody>
          <a:bodyPr/>
          <a:lstStyle/>
          <a:p>
            <a:pPr eaLnBrk="1" hangingPunct="1"/>
            <a:r>
              <a:rPr lang="zh-CN" altLang="zh-CN"/>
              <a:t>帧间最小间隔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BF44B8D9-420F-4E09-829A-92BB1068B67C}" type="slidenum">
              <a:rPr lang="zh-CN" altLang="en-US" sz="1400">
                <a:solidFill>
                  <a:schemeClr val="tx1"/>
                </a:solidFill>
                <a:latin typeface="Arial" charset="0"/>
              </a:rPr>
              <a:pPr algn="r" eaLnBrk="1" hangingPunct="1">
                <a:spcBef>
                  <a:spcPct val="0"/>
                </a:spcBef>
                <a:buClrTx/>
                <a:buFont typeface="Arial" charset="0"/>
                <a:buNone/>
              </a:pPr>
              <a:t>22</a:t>
            </a:fld>
            <a:endParaRPr lang="en-US" altLang="zh-CN" sz="1400">
              <a:solidFill>
                <a:schemeClr val="tx1"/>
              </a:solidFill>
              <a:latin typeface="Arial" charset="0"/>
            </a:endParaRPr>
          </a:p>
        </p:txBody>
      </p:sp>
      <p:sp>
        <p:nvSpPr>
          <p:cNvPr id="22531" name="Rectangle 2"/>
          <p:cNvSpPr>
            <a:spLocks noGrp="1" noChangeArrowheads="1"/>
          </p:cNvSpPr>
          <p:nvPr>
            <p:ph type="title" idx="4294967295"/>
          </p:nvPr>
        </p:nvSpPr>
        <p:spPr>
          <a:xfrm>
            <a:off x="735032" y="254794"/>
            <a:ext cx="7623175" cy="857250"/>
          </a:xfrm>
        </p:spPr>
        <p:txBody>
          <a:bodyPr/>
          <a:lstStyle/>
          <a:p>
            <a:pPr eaLnBrk="1" hangingPunct="1"/>
            <a:r>
              <a:rPr lang="en-US" altLang="zh-CN" dirty="0"/>
              <a:t>3.4  </a:t>
            </a:r>
            <a:r>
              <a:rPr lang="zh-CN" altLang="en-US" dirty="0"/>
              <a:t>扩展的局域网</a:t>
            </a:r>
          </a:p>
        </p:txBody>
      </p:sp>
      <p:sp>
        <p:nvSpPr>
          <p:cNvPr id="22532" name="Rectangle 4"/>
          <p:cNvSpPr>
            <a:spLocks noGrp="1" noChangeArrowheads="1"/>
          </p:cNvSpPr>
          <p:nvPr>
            <p:ph type="body" idx="4294967295"/>
          </p:nvPr>
        </p:nvSpPr>
        <p:spPr>
          <a:xfrm>
            <a:off x="633416" y="1201360"/>
            <a:ext cx="7724775" cy="1782365"/>
          </a:xfrm>
          <a:noFill/>
        </p:spPr>
        <p:txBody>
          <a:bodyPr/>
          <a:lstStyle/>
          <a:p>
            <a:pPr eaLnBrk="1" hangingPunct="1"/>
            <a:r>
              <a:rPr lang="zh-CN" altLang="en-US"/>
              <a:t>以前，主机之间距离</a:t>
            </a:r>
            <a:r>
              <a:rPr lang="en-US" altLang="zh-CN"/>
              <a:t>&lt;200m</a:t>
            </a:r>
            <a:r>
              <a:rPr lang="zh-CN" altLang="en-US"/>
              <a:t>； 两个网段中间用转发器（单网</a:t>
            </a:r>
            <a:r>
              <a:rPr lang="en-US" altLang="zh-CN"/>
              <a:t>&lt;500m</a:t>
            </a:r>
            <a:r>
              <a:rPr lang="zh-CN" altLang="en-US"/>
              <a:t>）；任意两个站点之间的电缆网段</a:t>
            </a:r>
            <a:r>
              <a:rPr lang="en-US" altLang="zh-CN"/>
              <a:t>=&lt;3</a:t>
            </a:r>
            <a:r>
              <a:rPr lang="zh-CN" altLang="en-US"/>
              <a:t>。</a:t>
            </a:r>
          </a:p>
          <a:p>
            <a:pPr eaLnBrk="1" hangingPunct="1"/>
            <a:r>
              <a:rPr lang="zh-CN" altLang="en-US"/>
              <a:t>现在，双绞线集线器成为以太网的主流结构</a:t>
            </a:r>
          </a:p>
          <a:p>
            <a:pPr eaLnBrk="1" hangingPunct="1"/>
            <a:r>
              <a:rPr lang="zh-CN" altLang="en-US"/>
              <a:t>扩展主机和集线器的距离</a:t>
            </a:r>
            <a:r>
              <a:rPr lang="en-US" altLang="zh-CN"/>
              <a:t>——</a:t>
            </a:r>
            <a:r>
              <a:rPr lang="zh-CN" altLang="en-US"/>
              <a:t>主机使用光纤和一对光纤调制解调器连接到集线器 </a:t>
            </a:r>
          </a:p>
        </p:txBody>
      </p:sp>
      <p:grpSp>
        <p:nvGrpSpPr>
          <p:cNvPr id="22533" name="Group 16"/>
          <p:cNvGrpSpPr>
            <a:grpSpLocks/>
          </p:cNvGrpSpPr>
          <p:nvPr/>
        </p:nvGrpSpPr>
        <p:grpSpPr bwMode="auto">
          <a:xfrm>
            <a:off x="684213" y="2983722"/>
            <a:ext cx="7632700" cy="1505896"/>
            <a:chOff x="0" y="0"/>
            <a:chExt cx="5307" cy="1310"/>
          </a:xfrm>
        </p:grpSpPr>
        <p:pic>
          <p:nvPicPr>
            <p:cNvPr id="225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48914">
              <a:off x="4554" y="398"/>
              <a:ext cx="753"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 Box 7"/>
            <p:cNvSpPr txBox="1">
              <a:spLocks noChangeArrowheads="1"/>
            </p:cNvSpPr>
            <p:nvPr/>
          </p:nvSpPr>
          <p:spPr bwMode="auto">
            <a:xfrm>
              <a:off x="4535" y="0"/>
              <a:ext cx="556"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lnSpc>
                  <a:spcPct val="90000"/>
                </a:lnSpc>
                <a:spcBef>
                  <a:spcPct val="0"/>
                </a:spcBef>
                <a:buClrTx/>
                <a:buFont typeface="Arial" charset="0"/>
                <a:buNone/>
              </a:pPr>
              <a:r>
                <a:rPr lang="zh-CN" altLang="en-US" sz="1600">
                  <a:solidFill>
                    <a:srgbClr val="CC3300"/>
                  </a:solidFill>
                  <a:latin typeface="Arial" charset="0"/>
                  <a:ea typeface="黑体" pitchFamily="49" charset="-122"/>
                </a:rPr>
                <a:t>以太网</a:t>
              </a:r>
            </a:p>
            <a:p>
              <a:pPr eaLnBrk="1" hangingPunct="1">
                <a:lnSpc>
                  <a:spcPct val="90000"/>
                </a:lnSpc>
                <a:spcBef>
                  <a:spcPct val="0"/>
                </a:spcBef>
                <a:buClrTx/>
                <a:buFont typeface="Arial" charset="0"/>
                <a:buNone/>
              </a:pPr>
              <a:r>
                <a:rPr lang="zh-CN" altLang="en-US" sz="1600">
                  <a:solidFill>
                    <a:srgbClr val="CC3300"/>
                  </a:solidFill>
                  <a:latin typeface="Arial" charset="0"/>
                  <a:ea typeface="黑体" pitchFamily="49" charset="-122"/>
                </a:rPr>
                <a:t>集线器</a:t>
              </a:r>
            </a:p>
          </p:txBody>
        </p:sp>
        <p:sp>
          <p:nvSpPr>
            <p:cNvPr id="22536" name="Line 8"/>
            <p:cNvSpPr>
              <a:spLocks noChangeShapeType="1"/>
            </p:cNvSpPr>
            <p:nvPr/>
          </p:nvSpPr>
          <p:spPr bwMode="auto">
            <a:xfrm>
              <a:off x="294" y="697"/>
              <a:ext cx="4449"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2537" name="Text Box 9"/>
            <p:cNvSpPr txBox="1">
              <a:spLocks noChangeArrowheads="1"/>
            </p:cNvSpPr>
            <p:nvPr/>
          </p:nvSpPr>
          <p:spPr bwMode="auto">
            <a:xfrm>
              <a:off x="2161" y="354"/>
              <a:ext cx="41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solidFill>
                    <a:srgbClr val="CC3300"/>
                  </a:solidFill>
                  <a:latin typeface="Arial" charset="0"/>
                  <a:ea typeface="黑体" pitchFamily="49" charset="-122"/>
                </a:rPr>
                <a:t>光纤</a:t>
              </a:r>
            </a:p>
          </p:txBody>
        </p:sp>
        <p:sp>
          <p:nvSpPr>
            <p:cNvPr id="22538" name="Text Box 10"/>
            <p:cNvSpPr txBox="1">
              <a:spLocks noChangeArrowheads="1"/>
            </p:cNvSpPr>
            <p:nvPr/>
          </p:nvSpPr>
          <p:spPr bwMode="auto">
            <a:xfrm>
              <a:off x="3836" y="844"/>
              <a:ext cx="842"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lnSpc>
                  <a:spcPct val="90000"/>
                </a:lnSpc>
                <a:spcBef>
                  <a:spcPct val="0"/>
                </a:spcBef>
                <a:buClrTx/>
                <a:buFont typeface="Arial" charset="0"/>
                <a:buNone/>
              </a:pPr>
              <a:r>
                <a:rPr lang="zh-CN" altLang="en-US" sz="1600">
                  <a:solidFill>
                    <a:srgbClr val="CC3300"/>
                  </a:solidFill>
                  <a:latin typeface="Arial" charset="0"/>
                  <a:ea typeface="黑体" pitchFamily="49" charset="-122"/>
                </a:rPr>
                <a:t>光纤</a:t>
              </a:r>
            </a:p>
            <a:p>
              <a:pPr algn="ctr" eaLnBrk="1" hangingPunct="1">
                <a:lnSpc>
                  <a:spcPct val="90000"/>
                </a:lnSpc>
                <a:spcBef>
                  <a:spcPct val="0"/>
                </a:spcBef>
                <a:buClrTx/>
                <a:buFont typeface="Arial" charset="0"/>
                <a:buNone/>
              </a:pPr>
              <a:r>
                <a:rPr lang="zh-CN" altLang="en-US" sz="1600">
                  <a:solidFill>
                    <a:srgbClr val="CC3300"/>
                  </a:solidFill>
                  <a:latin typeface="Arial" charset="0"/>
                  <a:ea typeface="黑体" pitchFamily="49" charset="-122"/>
                </a:rPr>
                <a:t>调制解调器</a:t>
              </a:r>
            </a:p>
          </p:txBody>
        </p:sp>
        <p:pic>
          <p:nvPicPr>
            <p:cNvPr id="22539" name="Picture 1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37"/>
              <a:ext cx="419"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1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 y="572"/>
              <a:ext cx="379"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1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5" y="572"/>
              <a:ext cx="37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2" name="Text Box 14"/>
            <p:cNvSpPr txBox="1">
              <a:spLocks noChangeArrowheads="1"/>
            </p:cNvSpPr>
            <p:nvPr/>
          </p:nvSpPr>
          <p:spPr bwMode="auto">
            <a:xfrm>
              <a:off x="208" y="817"/>
              <a:ext cx="842"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lnSpc>
                  <a:spcPct val="90000"/>
                </a:lnSpc>
                <a:spcBef>
                  <a:spcPct val="0"/>
                </a:spcBef>
                <a:buClrTx/>
                <a:buFont typeface="Arial" charset="0"/>
                <a:buNone/>
              </a:pPr>
              <a:r>
                <a:rPr lang="zh-CN" altLang="en-US" sz="1600">
                  <a:solidFill>
                    <a:srgbClr val="CC3300"/>
                  </a:solidFill>
                  <a:latin typeface="Arial" charset="0"/>
                  <a:ea typeface="黑体" pitchFamily="49" charset="-122"/>
                </a:rPr>
                <a:t>光纤</a:t>
              </a:r>
            </a:p>
            <a:p>
              <a:pPr algn="ctr" eaLnBrk="1" hangingPunct="1">
                <a:lnSpc>
                  <a:spcPct val="90000"/>
                </a:lnSpc>
                <a:spcBef>
                  <a:spcPct val="0"/>
                </a:spcBef>
                <a:buClrTx/>
                <a:buFont typeface="Arial" charset="0"/>
                <a:buNone/>
              </a:pPr>
              <a:r>
                <a:rPr lang="zh-CN" altLang="en-US" sz="1600">
                  <a:solidFill>
                    <a:srgbClr val="CC3300"/>
                  </a:solidFill>
                  <a:latin typeface="Arial" charset="0"/>
                  <a:ea typeface="黑体" pitchFamily="49" charset="-122"/>
                </a:rPr>
                <a:t>调制解调器</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ABA1EF85-6DC1-4352-9535-0EBE405AD068}" type="slidenum">
              <a:rPr lang="zh-CN" altLang="en-US" sz="1600">
                <a:solidFill>
                  <a:schemeClr val="tx1"/>
                </a:solidFill>
                <a:latin typeface="Arial" charset="0"/>
              </a:rPr>
              <a:pPr algn="r" eaLnBrk="1" hangingPunct="1">
                <a:spcBef>
                  <a:spcPct val="0"/>
                </a:spcBef>
                <a:buClrTx/>
                <a:buFont typeface="Arial" charset="0"/>
                <a:buNone/>
              </a:pPr>
              <a:t>23</a:t>
            </a:fld>
            <a:endParaRPr lang="en-US" altLang="zh-CN" sz="1600">
              <a:solidFill>
                <a:schemeClr val="tx1"/>
              </a:solidFill>
              <a:latin typeface="Arial" charset="0"/>
            </a:endParaRPr>
          </a:p>
        </p:txBody>
      </p:sp>
      <p:sp>
        <p:nvSpPr>
          <p:cNvPr id="23555" name="Rectangle 2"/>
          <p:cNvSpPr>
            <a:spLocks noGrp="1" noChangeArrowheads="1"/>
          </p:cNvSpPr>
          <p:nvPr>
            <p:ph type="body" idx="4294967295"/>
          </p:nvPr>
        </p:nvSpPr>
        <p:spPr>
          <a:xfrm>
            <a:off x="989031" y="1203598"/>
            <a:ext cx="7850187" cy="492919"/>
          </a:xfrm>
        </p:spPr>
        <p:txBody>
          <a:bodyPr/>
          <a:lstStyle/>
          <a:p>
            <a:pPr eaLnBrk="1" hangingPunct="1"/>
            <a:r>
              <a:rPr lang="zh-CN" altLang="zh-CN" dirty="0"/>
              <a:t>某大学有三个系，各自有一个局域网</a:t>
            </a:r>
          </a:p>
        </p:txBody>
      </p:sp>
      <p:sp>
        <p:nvSpPr>
          <p:cNvPr id="23556" name="Rectangle 5"/>
          <p:cNvSpPr>
            <a:spLocks noGrp="1" noChangeArrowheads="1"/>
          </p:cNvSpPr>
          <p:nvPr>
            <p:ph type="title" idx="4294967295"/>
          </p:nvPr>
        </p:nvSpPr>
        <p:spPr>
          <a:xfrm>
            <a:off x="817139" y="0"/>
            <a:ext cx="8188325" cy="1007269"/>
          </a:xfrm>
        </p:spPr>
        <p:txBody>
          <a:bodyPr/>
          <a:lstStyle/>
          <a:p>
            <a:pPr eaLnBrk="1" hangingPunct="1"/>
            <a:r>
              <a:rPr lang="zh-CN" altLang="zh-CN" dirty="0"/>
              <a:t>用多个集线器可连成更大的局域网</a:t>
            </a:r>
          </a:p>
        </p:txBody>
      </p:sp>
      <p:sp>
        <p:nvSpPr>
          <p:cNvPr id="23557" name="Rectangle 3"/>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23558" name="Rectangle 4"/>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23559" name="Text Box 43"/>
          <p:cNvSpPr txBox="1">
            <a:spLocks noChangeArrowheads="1"/>
          </p:cNvSpPr>
          <p:nvPr/>
        </p:nvSpPr>
        <p:spPr bwMode="auto">
          <a:xfrm>
            <a:off x="3175014" y="1762133"/>
            <a:ext cx="1826068" cy="33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ea typeface="黑体" pitchFamily="49" charset="-122"/>
              </a:rPr>
              <a:t>三个独立的碰撞域</a:t>
            </a:r>
          </a:p>
        </p:txBody>
      </p:sp>
      <p:sp>
        <p:nvSpPr>
          <p:cNvPr id="23560" name="AutoShape 44"/>
          <p:cNvSpPr>
            <a:spLocks noChangeArrowheads="1"/>
          </p:cNvSpPr>
          <p:nvPr/>
        </p:nvSpPr>
        <p:spPr bwMode="auto">
          <a:xfrm>
            <a:off x="476250" y="2361010"/>
            <a:ext cx="2560638" cy="2228850"/>
          </a:xfrm>
          <a:prstGeom prst="roundRect">
            <a:avLst>
              <a:gd name="adj" fmla="val 16667"/>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3561" name="Line 45"/>
          <p:cNvSpPr>
            <a:spLocks noChangeShapeType="1"/>
          </p:cNvSpPr>
          <p:nvPr/>
        </p:nvSpPr>
        <p:spPr bwMode="auto">
          <a:xfrm flipH="1">
            <a:off x="877888" y="3524250"/>
            <a:ext cx="639762" cy="552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3562"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063" y="3935035"/>
            <a:ext cx="481012"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Line 47"/>
          <p:cNvSpPr>
            <a:spLocks noChangeShapeType="1"/>
          </p:cNvSpPr>
          <p:nvPr/>
        </p:nvSpPr>
        <p:spPr bwMode="auto">
          <a:xfrm>
            <a:off x="1879600" y="3627835"/>
            <a:ext cx="177800" cy="4310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3564" name="Line 48"/>
          <p:cNvSpPr>
            <a:spLocks noChangeShapeType="1"/>
          </p:cNvSpPr>
          <p:nvPr/>
        </p:nvSpPr>
        <p:spPr bwMode="auto">
          <a:xfrm>
            <a:off x="2057400" y="3609976"/>
            <a:ext cx="630238" cy="4310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3565" name="Line 49"/>
          <p:cNvSpPr>
            <a:spLocks noChangeShapeType="1"/>
          </p:cNvSpPr>
          <p:nvPr/>
        </p:nvSpPr>
        <p:spPr bwMode="auto">
          <a:xfrm flipH="1">
            <a:off x="1474788" y="3532603"/>
            <a:ext cx="171450" cy="5572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3566" name="Picture 5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0332" y="3935035"/>
            <a:ext cx="47942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7"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1994" y="3935035"/>
            <a:ext cx="47942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8" name="Picture 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3639" y="3935035"/>
            <a:ext cx="481012"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9" name="Text Box 53"/>
          <p:cNvSpPr txBox="1">
            <a:spLocks noChangeArrowheads="1"/>
          </p:cNvSpPr>
          <p:nvPr/>
        </p:nvSpPr>
        <p:spPr bwMode="auto">
          <a:xfrm>
            <a:off x="611205" y="3220651"/>
            <a:ext cx="594962" cy="33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ea typeface="黑体" pitchFamily="49" charset="-122"/>
              </a:rPr>
              <a:t>一系</a:t>
            </a:r>
          </a:p>
        </p:txBody>
      </p:sp>
      <p:pic>
        <p:nvPicPr>
          <p:cNvPr id="23570" name="Picture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102811">
            <a:off x="1279544" y="3253978"/>
            <a:ext cx="1108075" cy="46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1" name="AutoShape 55"/>
          <p:cNvSpPr>
            <a:spLocks noChangeArrowheads="1"/>
          </p:cNvSpPr>
          <p:nvPr/>
        </p:nvSpPr>
        <p:spPr bwMode="auto">
          <a:xfrm>
            <a:off x="3187702" y="2361010"/>
            <a:ext cx="2559050" cy="2228850"/>
          </a:xfrm>
          <a:prstGeom prst="roundRect">
            <a:avLst>
              <a:gd name="adj" fmla="val 16667"/>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3572" name="Line 56"/>
          <p:cNvSpPr>
            <a:spLocks noChangeShapeType="1"/>
          </p:cNvSpPr>
          <p:nvPr/>
        </p:nvSpPr>
        <p:spPr bwMode="auto">
          <a:xfrm flipH="1">
            <a:off x="3587751" y="3524250"/>
            <a:ext cx="641350" cy="552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3573" name="Picture 5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6944" y="3935035"/>
            <a:ext cx="481013"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4" name="Line 58"/>
          <p:cNvSpPr>
            <a:spLocks noChangeShapeType="1"/>
          </p:cNvSpPr>
          <p:nvPr/>
        </p:nvSpPr>
        <p:spPr bwMode="auto">
          <a:xfrm>
            <a:off x="4589464" y="3627835"/>
            <a:ext cx="177800" cy="4310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3575" name="Line 59"/>
          <p:cNvSpPr>
            <a:spLocks noChangeShapeType="1"/>
          </p:cNvSpPr>
          <p:nvPr/>
        </p:nvSpPr>
        <p:spPr bwMode="auto">
          <a:xfrm>
            <a:off x="4767282" y="3609976"/>
            <a:ext cx="631825" cy="4310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3576" name="Line 60"/>
          <p:cNvSpPr>
            <a:spLocks noChangeShapeType="1"/>
          </p:cNvSpPr>
          <p:nvPr/>
        </p:nvSpPr>
        <p:spPr bwMode="auto">
          <a:xfrm flipH="1">
            <a:off x="4184652" y="3532603"/>
            <a:ext cx="173038" cy="5572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3577" name="Picture 6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0194" y="3935035"/>
            <a:ext cx="47942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1840" y="3935035"/>
            <a:ext cx="47942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519" y="3935035"/>
            <a:ext cx="481013"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0" name="Text Box 64"/>
          <p:cNvSpPr txBox="1">
            <a:spLocks noChangeArrowheads="1"/>
          </p:cNvSpPr>
          <p:nvPr/>
        </p:nvSpPr>
        <p:spPr bwMode="auto">
          <a:xfrm>
            <a:off x="3275028" y="3220651"/>
            <a:ext cx="594962" cy="33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ea typeface="黑体" pitchFamily="49" charset="-122"/>
              </a:rPr>
              <a:t>二系</a:t>
            </a:r>
          </a:p>
        </p:txBody>
      </p:sp>
      <p:pic>
        <p:nvPicPr>
          <p:cNvPr id="23581" name="Picture 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102811">
            <a:off x="3989407" y="3253978"/>
            <a:ext cx="1108075" cy="46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2" name="AutoShape 66"/>
          <p:cNvSpPr>
            <a:spLocks noChangeArrowheads="1"/>
          </p:cNvSpPr>
          <p:nvPr/>
        </p:nvSpPr>
        <p:spPr bwMode="auto">
          <a:xfrm>
            <a:off x="5900740" y="2361010"/>
            <a:ext cx="2559050" cy="2228850"/>
          </a:xfrm>
          <a:prstGeom prst="roundRect">
            <a:avLst>
              <a:gd name="adj" fmla="val 16667"/>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3583" name="Line 67"/>
          <p:cNvSpPr>
            <a:spLocks noChangeShapeType="1"/>
          </p:cNvSpPr>
          <p:nvPr/>
        </p:nvSpPr>
        <p:spPr bwMode="auto">
          <a:xfrm flipH="1">
            <a:off x="6302394" y="3524250"/>
            <a:ext cx="639763" cy="552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3584"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1569" y="3935035"/>
            <a:ext cx="47942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5" name="Line 69"/>
          <p:cNvSpPr>
            <a:spLocks noChangeShapeType="1"/>
          </p:cNvSpPr>
          <p:nvPr/>
        </p:nvSpPr>
        <p:spPr bwMode="auto">
          <a:xfrm>
            <a:off x="7302500" y="3627835"/>
            <a:ext cx="179388" cy="4310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3586" name="Line 70"/>
          <p:cNvSpPr>
            <a:spLocks noChangeShapeType="1"/>
          </p:cNvSpPr>
          <p:nvPr/>
        </p:nvSpPr>
        <p:spPr bwMode="auto">
          <a:xfrm>
            <a:off x="7481890" y="3609976"/>
            <a:ext cx="630237" cy="4310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3587" name="Line 71"/>
          <p:cNvSpPr>
            <a:spLocks noChangeShapeType="1"/>
          </p:cNvSpPr>
          <p:nvPr/>
        </p:nvSpPr>
        <p:spPr bwMode="auto">
          <a:xfrm flipH="1">
            <a:off x="6897688" y="3532603"/>
            <a:ext cx="173037" cy="5572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3588" name="Picture 7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3232" y="3935035"/>
            <a:ext cx="47942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9" name="Picture 7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4894" y="3935035"/>
            <a:ext cx="481013"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0" name="Picture 7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8144" y="3935035"/>
            <a:ext cx="47942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1" name="Text Box 75"/>
          <p:cNvSpPr txBox="1">
            <a:spLocks noChangeArrowheads="1"/>
          </p:cNvSpPr>
          <p:nvPr/>
        </p:nvSpPr>
        <p:spPr bwMode="auto">
          <a:xfrm>
            <a:off x="5938851" y="3220651"/>
            <a:ext cx="594962" cy="33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ea typeface="黑体" pitchFamily="49" charset="-122"/>
              </a:rPr>
              <a:t>三系</a:t>
            </a:r>
          </a:p>
        </p:txBody>
      </p:sp>
      <p:pic>
        <p:nvPicPr>
          <p:cNvPr id="23592" name="Picture 7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102811">
            <a:off x="6704015" y="3253978"/>
            <a:ext cx="1106487" cy="46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3" name="AutoShape 77"/>
          <p:cNvSpPr>
            <a:spLocks/>
          </p:cNvSpPr>
          <p:nvPr/>
        </p:nvSpPr>
        <p:spPr bwMode="auto">
          <a:xfrm rot="5400000" flipV="1">
            <a:off x="4366818" y="-625474"/>
            <a:ext cx="311944" cy="5689600"/>
          </a:xfrm>
          <a:prstGeom prst="leftBrace">
            <a:avLst>
              <a:gd name="adj1" fmla="val 113995"/>
              <a:gd name="adj2" fmla="val 50000"/>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vert="eaVert"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3594" name="Text Box 78"/>
          <p:cNvSpPr txBox="1">
            <a:spLocks noChangeArrowheads="1"/>
          </p:cNvSpPr>
          <p:nvPr/>
        </p:nvSpPr>
        <p:spPr bwMode="auto">
          <a:xfrm>
            <a:off x="1171591" y="2411024"/>
            <a:ext cx="800146" cy="338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ea typeface="黑体" pitchFamily="49" charset="-122"/>
              </a:rPr>
              <a:t>碰撞域</a:t>
            </a:r>
          </a:p>
        </p:txBody>
      </p:sp>
      <p:sp>
        <p:nvSpPr>
          <p:cNvPr id="23595" name="Text Box 79"/>
          <p:cNvSpPr txBox="1">
            <a:spLocks noChangeArrowheads="1"/>
          </p:cNvSpPr>
          <p:nvPr/>
        </p:nvSpPr>
        <p:spPr bwMode="auto">
          <a:xfrm>
            <a:off x="3979879" y="2411024"/>
            <a:ext cx="800146" cy="338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ea typeface="黑体" pitchFamily="49" charset="-122"/>
              </a:rPr>
              <a:t>碰撞域</a:t>
            </a:r>
          </a:p>
        </p:txBody>
      </p:sp>
      <p:sp>
        <p:nvSpPr>
          <p:cNvPr id="23596" name="Text Box 80"/>
          <p:cNvSpPr txBox="1">
            <a:spLocks noChangeArrowheads="1"/>
          </p:cNvSpPr>
          <p:nvPr/>
        </p:nvSpPr>
        <p:spPr bwMode="auto">
          <a:xfrm>
            <a:off x="6642112" y="2411024"/>
            <a:ext cx="800146" cy="338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ea typeface="黑体" pitchFamily="49" charset="-122"/>
              </a:rPr>
              <a:t>碰撞域</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1E270973-437D-4971-9EC8-6BA7DD4AA76D}" type="slidenum">
              <a:rPr lang="zh-CN" altLang="en-US" sz="1400">
                <a:solidFill>
                  <a:schemeClr val="tx1"/>
                </a:solidFill>
                <a:latin typeface="Arial" charset="0"/>
              </a:rPr>
              <a:pPr algn="r" eaLnBrk="1" hangingPunct="1">
                <a:spcBef>
                  <a:spcPct val="0"/>
                </a:spcBef>
                <a:buClrTx/>
                <a:buFont typeface="Arial" charset="0"/>
                <a:buNone/>
              </a:pPr>
              <a:t>24</a:t>
            </a:fld>
            <a:endParaRPr lang="en-US" altLang="zh-CN" sz="1400">
              <a:solidFill>
                <a:schemeClr val="tx1"/>
              </a:solidFill>
              <a:latin typeface="Arial" charset="0"/>
            </a:endParaRPr>
          </a:p>
        </p:txBody>
      </p:sp>
      <p:sp>
        <p:nvSpPr>
          <p:cNvPr id="24579" name="Rectangle 3"/>
          <p:cNvSpPr>
            <a:spLocks noGrp="1" noChangeArrowheads="1"/>
          </p:cNvSpPr>
          <p:nvPr>
            <p:ph type="title" idx="4294967295"/>
          </p:nvPr>
        </p:nvSpPr>
        <p:spPr>
          <a:xfrm>
            <a:off x="827584" y="339502"/>
            <a:ext cx="7560785" cy="857250"/>
          </a:xfrm>
        </p:spPr>
        <p:txBody>
          <a:bodyPr/>
          <a:lstStyle/>
          <a:p>
            <a:pPr eaLnBrk="1" hangingPunct="1"/>
            <a:r>
              <a:rPr lang="zh-CN" altLang="zh-CN" dirty="0"/>
              <a:t>用集线器组成更大的局域网</a:t>
            </a:r>
          </a:p>
        </p:txBody>
      </p:sp>
      <p:sp>
        <p:nvSpPr>
          <p:cNvPr id="24580" name="AutoShape 42"/>
          <p:cNvSpPr>
            <a:spLocks noChangeArrowheads="1"/>
          </p:cNvSpPr>
          <p:nvPr/>
        </p:nvSpPr>
        <p:spPr bwMode="auto">
          <a:xfrm>
            <a:off x="49213" y="1923678"/>
            <a:ext cx="8915400" cy="2308622"/>
          </a:xfrm>
          <a:prstGeom prst="roundRect">
            <a:avLst>
              <a:gd name="adj" fmla="val 16667"/>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hlink"/>
              </a:solidFill>
              <a:latin typeface="Tahoma" pitchFamily="34" charset="0"/>
            </a:endParaRPr>
          </a:p>
        </p:txBody>
      </p:sp>
      <p:sp>
        <p:nvSpPr>
          <p:cNvPr id="24581" name="Line 43"/>
          <p:cNvSpPr>
            <a:spLocks noChangeShapeType="1"/>
          </p:cNvSpPr>
          <p:nvPr/>
        </p:nvSpPr>
        <p:spPr bwMode="auto">
          <a:xfrm flipH="1">
            <a:off x="1971676" y="2513423"/>
            <a:ext cx="2147888" cy="7215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4582" name="Line 44"/>
          <p:cNvSpPr>
            <a:spLocks noChangeShapeType="1"/>
          </p:cNvSpPr>
          <p:nvPr/>
        </p:nvSpPr>
        <p:spPr bwMode="auto">
          <a:xfrm>
            <a:off x="4806969" y="2519364"/>
            <a:ext cx="2671763" cy="6893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4583" name="Line 45"/>
          <p:cNvSpPr>
            <a:spLocks noChangeShapeType="1"/>
          </p:cNvSpPr>
          <p:nvPr/>
        </p:nvSpPr>
        <p:spPr bwMode="auto">
          <a:xfrm>
            <a:off x="4454525" y="2555100"/>
            <a:ext cx="209550" cy="6691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4584" name="Text Box 46"/>
          <p:cNvSpPr txBox="1">
            <a:spLocks noChangeArrowheads="1"/>
          </p:cNvSpPr>
          <p:nvPr/>
        </p:nvSpPr>
        <p:spPr bwMode="auto">
          <a:xfrm>
            <a:off x="611205" y="3057533"/>
            <a:ext cx="594962" cy="33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solidFill>
                  <a:schemeClr val="hlink"/>
                </a:solidFill>
                <a:ea typeface="黑体" pitchFamily="49" charset="-122"/>
              </a:rPr>
              <a:t>一系</a:t>
            </a:r>
          </a:p>
        </p:txBody>
      </p:sp>
      <p:sp>
        <p:nvSpPr>
          <p:cNvPr id="24585" name="Text Box 47"/>
          <p:cNvSpPr txBox="1">
            <a:spLocks noChangeArrowheads="1"/>
          </p:cNvSpPr>
          <p:nvPr/>
        </p:nvSpPr>
        <p:spPr bwMode="auto">
          <a:xfrm>
            <a:off x="6297628" y="3057533"/>
            <a:ext cx="594962" cy="33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solidFill>
                  <a:schemeClr val="hlink"/>
                </a:solidFill>
                <a:ea typeface="黑体" pitchFamily="49" charset="-122"/>
              </a:rPr>
              <a:t>三系</a:t>
            </a:r>
          </a:p>
        </p:txBody>
      </p:sp>
      <p:sp>
        <p:nvSpPr>
          <p:cNvPr id="24586" name="Text Box 48"/>
          <p:cNvSpPr txBox="1">
            <a:spLocks noChangeArrowheads="1"/>
          </p:cNvSpPr>
          <p:nvPr/>
        </p:nvSpPr>
        <p:spPr bwMode="auto">
          <a:xfrm>
            <a:off x="3417903" y="3057533"/>
            <a:ext cx="594962" cy="33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solidFill>
                  <a:schemeClr val="hlink"/>
                </a:solidFill>
                <a:ea typeface="黑体" pitchFamily="49" charset="-122"/>
              </a:rPr>
              <a:t>二系</a:t>
            </a:r>
          </a:p>
        </p:txBody>
      </p:sp>
      <p:sp>
        <p:nvSpPr>
          <p:cNvPr id="24587" name="Text Box 49"/>
          <p:cNvSpPr txBox="1">
            <a:spLocks noChangeArrowheads="1"/>
          </p:cNvSpPr>
          <p:nvPr/>
        </p:nvSpPr>
        <p:spPr bwMode="auto">
          <a:xfrm>
            <a:off x="2216162" y="2140753"/>
            <a:ext cx="1210515" cy="33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solidFill>
                  <a:schemeClr val="hlink"/>
                </a:solidFill>
                <a:ea typeface="黑体" pitchFamily="49" charset="-122"/>
              </a:rPr>
              <a:t>主干集线器</a:t>
            </a:r>
          </a:p>
        </p:txBody>
      </p:sp>
      <p:sp>
        <p:nvSpPr>
          <p:cNvPr id="24588" name="Text Box 50"/>
          <p:cNvSpPr txBox="1">
            <a:spLocks noChangeArrowheads="1"/>
          </p:cNvSpPr>
          <p:nvPr/>
        </p:nvSpPr>
        <p:spPr bwMode="auto">
          <a:xfrm>
            <a:off x="3101988" y="1600210"/>
            <a:ext cx="1826068" cy="33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solidFill>
                  <a:schemeClr val="hlink"/>
                </a:solidFill>
                <a:ea typeface="黑体" pitchFamily="49" charset="-122"/>
              </a:rPr>
              <a:t>一个更大的碰撞域</a:t>
            </a:r>
          </a:p>
        </p:txBody>
      </p:sp>
      <p:sp>
        <p:nvSpPr>
          <p:cNvPr id="24589" name="Line 51"/>
          <p:cNvSpPr>
            <a:spLocks noChangeShapeType="1"/>
          </p:cNvSpPr>
          <p:nvPr/>
        </p:nvSpPr>
        <p:spPr bwMode="auto">
          <a:xfrm flipH="1">
            <a:off x="873128" y="3334941"/>
            <a:ext cx="665163" cy="5107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4590" name="Picture 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794"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1" name="Line 53"/>
          <p:cNvSpPr>
            <a:spLocks noChangeShapeType="1"/>
          </p:cNvSpPr>
          <p:nvPr/>
        </p:nvSpPr>
        <p:spPr bwMode="auto">
          <a:xfrm>
            <a:off x="1912957" y="3431400"/>
            <a:ext cx="185737" cy="397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4592" name="Line 54"/>
          <p:cNvSpPr>
            <a:spLocks noChangeShapeType="1"/>
          </p:cNvSpPr>
          <p:nvPr/>
        </p:nvSpPr>
        <p:spPr bwMode="auto">
          <a:xfrm>
            <a:off x="2098675" y="3414731"/>
            <a:ext cx="655638" cy="397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4593" name="Line 55"/>
          <p:cNvSpPr>
            <a:spLocks noChangeShapeType="1"/>
          </p:cNvSpPr>
          <p:nvPr/>
        </p:nvSpPr>
        <p:spPr bwMode="auto">
          <a:xfrm flipH="1">
            <a:off x="1492250" y="3343275"/>
            <a:ext cx="179388" cy="514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4594" name="Picture 5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8255"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Picture 5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3744"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5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9219"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7" name="Picture 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102811">
            <a:off x="1290657" y="3086101"/>
            <a:ext cx="1150937" cy="42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8" name="Line 60"/>
          <p:cNvSpPr>
            <a:spLocks noChangeShapeType="1"/>
          </p:cNvSpPr>
          <p:nvPr/>
        </p:nvSpPr>
        <p:spPr bwMode="auto">
          <a:xfrm flipH="1">
            <a:off x="3689351" y="3334941"/>
            <a:ext cx="665163" cy="5107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4599" name="Picture 6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19"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0" name="Line 62"/>
          <p:cNvSpPr>
            <a:spLocks noChangeShapeType="1"/>
          </p:cNvSpPr>
          <p:nvPr/>
        </p:nvSpPr>
        <p:spPr bwMode="auto">
          <a:xfrm>
            <a:off x="4729182" y="3431400"/>
            <a:ext cx="185737" cy="397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4601" name="Line 63"/>
          <p:cNvSpPr>
            <a:spLocks noChangeShapeType="1"/>
          </p:cNvSpPr>
          <p:nvPr/>
        </p:nvSpPr>
        <p:spPr bwMode="auto">
          <a:xfrm>
            <a:off x="4914901" y="3414731"/>
            <a:ext cx="654050" cy="397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4602" name="Line 64"/>
          <p:cNvSpPr>
            <a:spLocks noChangeShapeType="1"/>
          </p:cNvSpPr>
          <p:nvPr/>
        </p:nvSpPr>
        <p:spPr bwMode="auto">
          <a:xfrm flipH="1">
            <a:off x="4308475" y="3343275"/>
            <a:ext cx="179388" cy="514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4603" name="Picture 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4494"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4" name="Picture 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9969"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5" name="Picture 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5444"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102811">
            <a:off x="4106863" y="3086101"/>
            <a:ext cx="1149350" cy="42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7" name="Line 69"/>
          <p:cNvSpPr>
            <a:spLocks noChangeShapeType="1"/>
          </p:cNvSpPr>
          <p:nvPr/>
        </p:nvSpPr>
        <p:spPr bwMode="auto">
          <a:xfrm flipH="1">
            <a:off x="6507163" y="3334941"/>
            <a:ext cx="665162" cy="51077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4608"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6832"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9" name="Line 71"/>
          <p:cNvSpPr>
            <a:spLocks noChangeShapeType="1"/>
          </p:cNvSpPr>
          <p:nvPr/>
        </p:nvSpPr>
        <p:spPr bwMode="auto">
          <a:xfrm>
            <a:off x="7546975" y="3431400"/>
            <a:ext cx="185738" cy="397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4610" name="Line 72"/>
          <p:cNvSpPr>
            <a:spLocks noChangeShapeType="1"/>
          </p:cNvSpPr>
          <p:nvPr/>
        </p:nvSpPr>
        <p:spPr bwMode="auto">
          <a:xfrm>
            <a:off x="7732732" y="3414731"/>
            <a:ext cx="655637" cy="397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4611" name="Line 73"/>
          <p:cNvSpPr>
            <a:spLocks noChangeShapeType="1"/>
          </p:cNvSpPr>
          <p:nvPr/>
        </p:nvSpPr>
        <p:spPr bwMode="auto">
          <a:xfrm flipH="1">
            <a:off x="7126307" y="3343275"/>
            <a:ext cx="179387" cy="514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4612" name="Picture 7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307"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7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7782"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7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3257" y="3714750"/>
            <a:ext cx="498475"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5" name="Picture 7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102811">
            <a:off x="6924675" y="3086101"/>
            <a:ext cx="1150938" cy="42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6" name="Picture 7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102811">
            <a:off x="3767157" y="2130030"/>
            <a:ext cx="1538287" cy="56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17" name="Text Box 79"/>
          <p:cNvSpPr txBox="1">
            <a:spLocks noChangeArrowheads="1"/>
          </p:cNvSpPr>
          <p:nvPr/>
        </p:nvSpPr>
        <p:spPr bwMode="auto">
          <a:xfrm>
            <a:off x="7289815" y="2135990"/>
            <a:ext cx="800146" cy="338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a:solidFill>
                  <a:schemeClr val="hlink"/>
                </a:solidFill>
                <a:ea typeface="黑体" pitchFamily="49" charset="-122"/>
              </a:rPr>
              <a:t>碰撞域</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37C2E973-F4F2-4B34-9A47-B5959FBBA6AD}" type="slidenum">
              <a:rPr lang="zh-CN" altLang="en-US" sz="1400">
                <a:solidFill>
                  <a:prstClr val="black"/>
                </a:solidFill>
                <a:latin typeface="Arial" charset="0"/>
              </a:rPr>
              <a:pPr algn="r" eaLnBrk="1" hangingPunct="1">
                <a:spcBef>
                  <a:spcPct val="0"/>
                </a:spcBef>
                <a:buClrTx/>
                <a:buFont typeface="Arial" charset="0"/>
                <a:buNone/>
              </a:pPr>
              <a:t>25</a:t>
            </a:fld>
            <a:endParaRPr lang="en-US" altLang="zh-CN" sz="1400">
              <a:solidFill>
                <a:prstClr val="black"/>
              </a:solidFill>
              <a:latin typeface="Arial" charset="0"/>
            </a:endParaRPr>
          </a:p>
        </p:txBody>
      </p:sp>
      <p:sp>
        <p:nvSpPr>
          <p:cNvPr id="27651" name="Rectangle 2"/>
          <p:cNvSpPr>
            <a:spLocks noGrp="1" noChangeArrowheads="1"/>
          </p:cNvSpPr>
          <p:nvPr>
            <p:ph type="body" idx="4294967295"/>
          </p:nvPr>
        </p:nvSpPr>
        <p:spPr>
          <a:xfrm>
            <a:off x="684213" y="1308503"/>
            <a:ext cx="7924800" cy="3358753"/>
          </a:xfrm>
        </p:spPr>
        <p:txBody>
          <a:bodyPr/>
          <a:lstStyle/>
          <a:p>
            <a:pPr eaLnBrk="1" hangingPunct="1"/>
            <a:r>
              <a:rPr lang="zh-CN" altLang="en-US" dirty="0"/>
              <a:t>优点</a:t>
            </a:r>
          </a:p>
          <a:p>
            <a:pPr marL="456986" lvl="1" indent="-456986" eaLnBrk="1" hangingPunct="1">
              <a:lnSpc>
                <a:spcPct val="110000"/>
              </a:lnSpc>
              <a:buFont typeface="幼圆" pitchFamily="49" charset="-122"/>
              <a:buAutoNum type="arabicPeriod"/>
            </a:pPr>
            <a:r>
              <a:rPr lang="zh-CN" altLang="en-US" dirty="0">
                <a:solidFill>
                  <a:srgbClr val="333399"/>
                </a:solidFill>
                <a:ea typeface="黑体" pitchFamily="49" charset="-122"/>
              </a:rPr>
              <a:t>使原来属于不同碰撞域的局域网上的计算机能够进行跨碰撞域的通信。</a:t>
            </a:r>
          </a:p>
          <a:p>
            <a:pPr marL="456986" lvl="1" indent="-456986" eaLnBrk="1" hangingPunct="1">
              <a:lnSpc>
                <a:spcPct val="110000"/>
              </a:lnSpc>
              <a:buFont typeface="幼圆" pitchFamily="49" charset="-122"/>
              <a:buAutoNum type="arabicPeriod"/>
            </a:pPr>
            <a:r>
              <a:rPr lang="zh-CN" altLang="en-US" dirty="0">
                <a:solidFill>
                  <a:srgbClr val="333399"/>
                </a:solidFill>
                <a:ea typeface="黑体" pitchFamily="49" charset="-122"/>
              </a:rPr>
              <a:t>扩大了局域网覆盖的地理范围。</a:t>
            </a:r>
          </a:p>
          <a:p>
            <a:pPr eaLnBrk="1" hangingPunct="1"/>
            <a:r>
              <a:rPr lang="zh-CN" altLang="en-US" dirty="0">
                <a:sym typeface="Arial" charset="0"/>
              </a:rPr>
              <a:t>缺点</a:t>
            </a:r>
          </a:p>
          <a:p>
            <a:pPr marL="456986" lvl="1" indent="-456986" eaLnBrk="1" hangingPunct="1">
              <a:lnSpc>
                <a:spcPct val="110000"/>
              </a:lnSpc>
              <a:buFont typeface="幼圆" pitchFamily="49" charset="-122"/>
              <a:buAutoNum type="arabicPeriod"/>
            </a:pPr>
            <a:r>
              <a:rPr lang="zh-CN" altLang="en-US" dirty="0">
                <a:solidFill>
                  <a:srgbClr val="333399"/>
                </a:solidFill>
                <a:ea typeface="黑体" pitchFamily="49" charset="-122"/>
              </a:rPr>
              <a:t>碰撞域增大了，但总的吞吐量并未提高。</a:t>
            </a:r>
          </a:p>
          <a:p>
            <a:pPr marL="456986" lvl="1" indent="-456986" eaLnBrk="1" hangingPunct="1">
              <a:lnSpc>
                <a:spcPct val="110000"/>
              </a:lnSpc>
              <a:buFont typeface="幼圆" pitchFamily="49" charset="-122"/>
              <a:buAutoNum type="arabicPeriod"/>
            </a:pPr>
            <a:r>
              <a:rPr lang="zh-CN" altLang="en-US" dirty="0">
                <a:solidFill>
                  <a:srgbClr val="333399"/>
                </a:solidFill>
                <a:ea typeface="黑体" pitchFamily="49" charset="-122"/>
              </a:rPr>
              <a:t>如果不同的碰撞域使用不同的数据率，那么就不能用集线器将它们互连起来。</a:t>
            </a:r>
            <a:r>
              <a:rPr lang="zh-CN" altLang="en-US" dirty="0"/>
              <a:t>   </a:t>
            </a:r>
          </a:p>
        </p:txBody>
      </p:sp>
      <p:sp>
        <p:nvSpPr>
          <p:cNvPr id="25604" name="Rectangle 3"/>
          <p:cNvSpPr>
            <a:spLocks noGrp="1" noChangeArrowheads="1"/>
          </p:cNvSpPr>
          <p:nvPr>
            <p:ph type="title" idx="4294967295"/>
          </p:nvPr>
        </p:nvSpPr>
        <p:spPr>
          <a:xfrm>
            <a:off x="755652" y="251222"/>
            <a:ext cx="7632700" cy="857250"/>
          </a:xfrm>
        </p:spPr>
        <p:txBody>
          <a:bodyPr/>
          <a:lstStyle/>
          <a:p>
            <a:pPr eaLnBrk="1" hangingPunct="1"/>
            <a:r>
              <a:rPr lang="zh-CN" altLang="zh-CN" dirty="0"/>
              <a:t>用集线器扩展局域网 </a:t>
            </a:r>
          </a:p>
        </p:txBody>
      </p:sp>
    </p:spTree>
    <p:extLst>
      <p:ext uri="{BB962C8B-B14F-4D97-AF65-F5344CB8AC3E}">
        <p14:creationId xmlns:p14="http://schemas.microsoft.com/office/powerpoint/2010/main" val="34629270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748E35AE-C1F2-4ACB-AE31-66B56C538C6F}" type="slidenum">
              <a:rPr lang="zh-CN" altLang="en-US" sz="1400">
                <a:solidFill>
                  <a:schemeClr val="tx1"/>
                </a:solidFill>
                <a:latin typeface="Arial" charset="0"/>
              </a:rPr>
              <a:pPr algn="r" eaLnBrk="1" hangingPunct="1">
                <a:spcBef>
                  <a:spcPct val="0"/>
                </a:spcBef>
                <a:buClrTx/>
                <a:buFont typeface="Arial" charset="0"/>
                <a:buNone/>
              </a:pPr>
              <a:t>26</a:t>
            </a:fld>
            <a:endParaRPr lang="en-US" altLang="zh-CN" sz="1400">
              <a:solidFill>
                <a:schemeClr val="tx1"/>
              </a:solidFill>
              <a:latin typeface="Arial" charset="0"/>
            </a:endParaRPr>
          </a:p>
        </p:txBody>
      </p:sp>
      <p:sp>
        <p:nvSpPr>
          <p:cNvPr id="28675" name="Rectangle 2"/>
          <p:cNvSpPr>
            <a:spLocks noGrp="1" noChangeArrowheads="1"/>
          </p:cNvSpPr>
          <p:nvPr>
            <p:ph type="body" idx="4294967295"/>
          </p:nvPr>
        </p:nvSpPr>
        <p:spPr>
          <a:xfrm>
            <a:off x="827090" y="1329931"/>
            <a:ext cx="7850187" cy="3239690"/>
          </a:xfrm>
        </p:spPr>
        <p:txBody>
          <a:bodyPr/>
          <a:lstStyle/>
          <a:p>
            <a:pPr eaLnBrk="1" hangingPunct="1"/>
            <a:r>
              <a:rPr lang="zh-CN" altLang="en-US"/>
              <a:t>在数据链路层扩展局域网是使用</a:t>
            </a:r>
            <a:r>
              <a:rPr lang="zh-CN" altLang="en-US" b="1">
                <a:solidFill>
                  <a:srgbClr val="CC3300"/>
                </a:solidFill>
              </a:rPr>
              <a:t>网桥</a:t>
            </a:r>
            <a:r>
              <a:rPr lang="zh-CN" altLang="en-US"/>
              <a:t>。</a:t>
            </a:r>
          </a:p>
          <a:p>
            <a:pPr eaLnBrk="1" hangingPunct="1"/>
            <a:r>
              <a:rPr lang="zh-CN" altLang="en-US"/>
              <a:t>网桥工作在数据链路层，它根据 </a:t>
            </a:r>
            <a:r>
              <a:rPr lang="en-US" altLang="zh-CN"/>
              <a:t>MAC </a:t>
            </a:r>
            <a:r>
              <a:rPr lang="zh-CN" altLang="en-US"/>
              <a:t>帧的目的地址对收到的帧进行转发。</a:t>
            </a:r>
          </a:p>
          <a:p>
            <a:pPr eaLnBrk="1" hangingPunct="1"/>
            <a:r>
              <a:rPr lang="zh-CN" altLang="en-US"/>
              <a:t>网桥具有过滤帧的功能。当网桥收到一个帧时，并不是向所有的接口转发此帧，而是先检查此帧的目的 </a:t>
            </a:r>
            <a:r>
              <a:rPr lang="en-US" altLang="zh-CN"/>
              <a:t>MAC </a:t>
            </a:r>
            <a:r>
              <a:rPr lang="zh-CN" altLang="en-US"/>
              <a:t>地址，然后再确定将该帧转发到哪一个接口。</a:t>
            </a:r>
            <a:r>
              <a:rPr lang="zh-CN" altLang="en-US" sz="2800"/>
              <a:t> </a:t>
            </a:r>
          </a:p>
        </p:txBody>
      </p:sp>
      <p:sp>
        <p:nvSpPr>
          <p:cNvPr id="26628" name="Rectangle 3"/>
          <p:cNvSpPr>
            <a:spLocks noGrp="1" noChangeArrowheads="1"/>
          </p:cNvSpPr>
          <p:nvPr>
            <p:ph type="title" idx="4294967295"/>
          </p:nvPr>
        </p:nvSpPr>
        <p:spPr>
          <a:xfrm>
            <a:off x="744539" y="86934"/>
            <a:ext cx="7572375" cy="1007269"/>
          </a:xfrm>
        </p:spPr>
        <p:txBody>
          <a:bodyPr/>
          <a:lstStyle/>
          <a:p>
            <a:pPr eaLnBrk="1" hangingPunct="1"/>
            <a:r>
              <a:rPr lang="zh-CN" altLang="en-US" dirty="0"/>
              <a:t>在数据链路层扩展局域网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reeform 82"/>
          <p:cNvSpPr>
            <a:spLocks/>
          </p:cNvSpPr>
          <p:nvPr/>
        </p:nvSpPr>
        <p:spPr bwMode="auto">
          <a:xfrm>
            <a:off x="2895602" y="892971"/>
            <a:ext cx="1400175" cy="2750344"/>
          </a:xfrm>
          <a:custGeom>
            <a:avLst/>
            <a:gdLst>
              <a:gd name="T0" fmla="*/ 0 w 882"/>
              <a:gd name="T1" fmla="*/ 2147483647 h 2310"/>
              <a:gd name="T2" fmla="*/ 0 w 882"/>
              <a:gd name="T3" fmla="*/ 2147483647 h 2310"/>
              <a:gd name="T4" fmla="*/ 2147483647 w 882"/>
              <a:gd name="T5" fmla="*/ 0 h 2310"/>
              <a:gd name="T6" fmla="*/ 2147483647 w 882"/>
              <a:gd name="T7" fmla="*/ 2147483647 h 2310"/>
              <a:gd name="T8" fmla="*/ 0 w 882"/>
              <a:gd name="T9" fmla="*/ 2147483647 h 2310"/>
              <a:gd name="T10" fmla="*/ 0 60000 65536"/>
              <a:gd name="T11" fmla="*/ 0 60000 65536"/>
              <a:gd name="T12" fmla="*/ 0 60000 65536"/>
              <a:gd name="T13" fmla="*/ 0 60000 65536"/>
              <a:gd name="T14" fmla="*/ 0 60000 65536"/>
              <a:gd name="T15" fmla="*/ 0 w 882"/>
              <a:gd name="T16" fmla="*/ 0 h 2310"/>
              <a:gd name="T17" fmla="*/ 882 w 882"/>
              <a:gd name="T18" fmla="*/ 2310 h 2310"/>
            </a:gdLst>
            <a:ahLst/>
            <a:cxnLst>
              <a:cxn ang="T10">
                <a:pos x="T0" y="T1"/>
              </a:cxn>
              <a:cxn ang="T11">
                <a:pos x="T2" y="T3"/>
              </a:cxn>
              <a:cxn ang="T12">
                <a:pos x="T4" y="T5"/>
              </a:cxn>
              <a:cxn ang="T13">
                <a:pos x="T6" y="T7"/>
              </a:cxn>
              <a:cxn ang="T14">
                <a:pos x="T8" y="T9"/>
              </a:cxn>
            </a:cxnLst>
            <a:rect l="T15" t="T16" r="T17" b="T18"/>
            <a:pathLst>
              <a:path w="882" h="2310">
                <a:moveTo>
                  <a:pt x="0" y="2310"/>
                </a:moveTo>
                <a:lnTo>
                  <a:pt x="0" y="1896"/>
                </a:lnTo>
                <a:lnTo>
                  <a:pt x="882" y="0"/>
                </a:lnTo>
                <a:lnTo>
                  <a:pt x="882" y="2034"/>
                </a:lnTo>
                <a:lnTo>
                  <a:pt x="0" y="2310"/>
                </a:lnTo>
                <a:close/>
              </a:path>
            </a:pathLst>
          </a:custGeom>
          <a:gradFill rotWithShape="1">
            <a:gsLst>
              <a:gs pos="0">
                <a:srgbClr val="BABA95"/>
              </a:gs>
              <a:gs pos="100000">
                <a:srgbClr val="FFFFCC"/>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91404" tIns="45702" rIns="91404" bIns="45702"/>
          <a:lstStyle/>
          <a:p>
            <a:endParaRPr lang="zh-CN" altLang="en-US" sz="1600"/>
          </a:p>
        </p:txBody>
      </p:sp>
      <p:sp>
        <p:nvSpPr>
          <p:cNvPr id="27651" name="Rectangle 2"/>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27652" name="Rectangle 3"/>
          <p:cNvSpPr>
            <a:spLocks noChangeArrowheads="1"/>
          </p:cNvSpPr>
          <p:nvPr/>
        </p:nvSpPr>
        <p:spPr bwMode="auto">
          <a:xfrm>
            <a:off x="2" y="2259616"/>
            <a:ext cx="184658" cy="33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7653" name="Rectangle 4"/>
          <p:cNvSpPr>
            <a:spLocks noChangeArrowheads="1"/>
          </p:cNvSpPr>
          <p:nvPr/>
        </p:nvSpPr>
        <p:spPr bwMode="auto">
          <a:xfrm>
            <a:off x="2" y="-200055"/>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27654" name="Rectangle 5"/>
          <p:cNvSpPr>
            <a:spLocks noGrp="1" noChangeArrowheads="1"/>
          </p:cNvSpPr>
          <p:nvPr>
            <p:ph type="title" idx="4294967295"/>
          </p:nvPr>
        </p:nvSpPr>
        <p:spPr>
          <a:xfrm>
            <a:off x="785816" y="209568"/>
            <a:ext cx="7572375" cy="683419"/>
          </a:xfrm>
        </p:spPr>
        <p:txBody>
          <a:bodyPr/>
          <a:lstStyle/>
          <a:p>
            <a:pPr eaLnBrk="1" hangingPunct="1"/>
            <a:r>
              <a:rPr lang="en-US" altLang="zh-CN" dirty="0"/>
              <a:t>1. </a:t>
            </a:r>
            <a:r>
              <a:rPr lang="zh-CN" altLang="en-US" dirty="0"/>
              <a:t>网桥的内部结构 </a:t>
            </a:r>
          </a:p>
        </p:txBody>
      </p:sp>
      <p:sp>
        <p:nvSpPr>
          <p:cNvPr id="27655" name="Line 6"/>
          <p:cNvSpPr>
            <a:spLocks noChangeShapeType="1"/>
          </p:cNvSpPr>
          <p:nvPr/>
        </p:nvSpPr>
        <p:spPr bwMode="auto">
          <a:xfrm flipH="1">
            <a:off x="2713038" y="3694528"/>
            <a:ext cx="0" cy="27979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56" name="Line 7"/>
          <p:cNvSpPr>
            <a:spLocks noChangeShapeType="1"/>
          </p:cNvSpPr>
          <p:nvPr/>
        </p:nvSpPr>
        <p:spPr bwMode="auto">
          <a:xfrm flipH="1">
            <a:off x="1797050" y="3708799"/>
            <a:ext cx="0" cy="28932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57" name="Rectangle 8"/>
          <p:cNvSpPr>
            <a:spLocks noChangeArrowheads="1"/>
          </p:cNvSpPr>
          <p:nvPr/>
        </p:nvSpPr>
        <p:spPr bwMode="auto">
          <a:xfrm>
            <a:off x="4318019" y="903703"/>
            <a:ext cx="4575175" cy="2406253"/>
          </a:xfrm>
          <a:prstGeom prst="rect">
            <a:avLst/>
          </a:prstGeom>
          <a:solidFill>
            <a:srgbClr val="FFFFCC"/>
          </a:solidFill>
          <a:ln w="9525">
            <a:solidFill>
              <a:schemeClr val="tx2"/>
            </a:solidFill>
            <a:miter lim="800000"/>
            <a:headEnd/>
            <a:tailEnd/>
          </a:ln>
          <a:effectLst>
            <a:outerShdw dist="28398" dir="3806097" algn="ctr" rotWithShape="0">
              <a:schemeClr val="tx1"/>
            </a:outerShdw>
          </a:effectLst>
        </p:spPr>
        <p:txBody>
          <a:bodyPr wrap="none" lIns="91404" tIns="45702" rIns="91404" bIns="45702" anchor="ct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endParaRPr lang="zh-CN" altLang="en-US" sz="1600">
              <a:solidFill>
                <a:srgbClr val="333399"/>
              </a:solidFill>
              <a:latin typeface="Arial" charset="0"/>
              <a:ea typeface="黑体" pitchFamily="49" charset="-122"/>
            </a:endParaRPr>
          </a:p>
        </p:txBody>
      </p:sp>
      <p:sp>
        <p:nvSpPr>
          <p:cNvPr id="27658" name="Rectangle 9"/>
          <p:cNvSpPr>
            <a:spLocks noChangeArrowheads="1"/>
          </p:cNvSpPr>
          <p:nvPr/>
        </p:nvSpPr>
        <p:spPr bwMode="auto">
          <a:xfrm>
            <a:off x="6076950" y="1196597"/>
            <a:ext cx="712788" cy="391715"/>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7659" name="Rectangle 10"/>
          <p:cNvSpPr>
            <a:spLocks noChangeArrowheads="1"/>
          </p:cNvSpPr>
          <p:nvPr/>
        </p:nvSpPr>
        <p:spPr bwMode="auto">
          <a:xfrm>
            <a:off x="6113473" y="1239457"/>
            <a:ext cx="593039"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站表</a:t>
            </a:r>
          </a:p>
        </p:txBody>
      </p:sp>
      <p:sp>
        <p:nvSpPr>
          <p:cNvPr id="27660" name="Line 11"/>
          <p:cNvSpPr>
            <a:spLocks noChangeShapeType="1"/>
          </p:cNvSpPr>
          <p:nvPr/>
        </p:nvSpPr>
        <p:spPr bwMode="auto">
          <a:xfrm flipV="1">
            <a:off x="6770707" y="1039417"/>
            <a:ext cx="693737" cy="17502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61" name="Line 12"/>
          <p:cNvSpPr>
            <a:spLocks noChangeShapeType="1"/>
          </p:cNvSpPr>
          <p:nvPr/>
        </p:nvSpPr>
        <p:spPr bwMode="auto">
          <a:xfrm>
            <a:off x="6791344" y="1578769"/>
            <a:ext cx="682625" cy="112752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62" name="Rectangle 13"/>
          <p:cNvSpPr>
            <a:spLocks noChangeArrowheads="1"/>
          </p:cNvSpPr>
          <p:nvPr/>
        </p:nvSpPr>
        <p:spPr bwMode="auto">
          <a:xfrm>
            <a:off x="4497388" y="2000252"/>
            <a:ext cx="2411412" cy="534591"/>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7663" name="Rectangle 14"/>
          <p:cNvSpPr>
            <a:spLocks noChangeArrowheads="1"/>
          </p:cNvSpPr>
          <p:nvPr/>
        </p:nvSpPr>
        <p:spPr bwMode="auto">
          <a:xfrm>
            <a:off x="4468827" y="2040750"/>
            <a:ext cx="1003408" cy="58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接口管理</a:t>
            </a:r>
          </a:p>
          <a:p>
            <a:pPr>
              <a:spcBef>
                <a:spcPct val="0"/>
              </a:spcBef>
              <a:buClrTx/>
              <a:buFont typeface="Arial" charset="0"/>
              <a:buNone/>
            </a:pPr>
            <a:r>
              <a:rPr lang="zh-CN" altLang="en-US" sz="1600">
                <a:solidFill>
                  <a:srgbClr val="333399"/>
                </a:solidFill>
                <a:latin typeface="Arial" charset="0"/>
                <a:ea typeface="黑体" pitchFamily="49" charset="-122"/>
              </a:rPr>
              <a:t>    软件</a:t>
            </a:r>
          </a:p>
        </p:txBody>
      </p:sp>
      <p:sp>
        <p:nvSpPr>
          <p:cNvPr id="27664" name="Rectangle 15"/>
          <p:cNvSpPr>
            <a:spLocks noChangeArrowheads="1"/>
          </p:cNvSpPr>
          <p:nvPr/>
        </p:nvSpPr>
        <p:spPr bwMode="auto">
          <a:xfrm>
            <a:off x="5895993" y="2037177"/>
            <a:ext cx="1003408" cy="58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网桥协议</a:t>
            </a:r>
          </a:p>
          <a:p>
            <a:pPr>
              <a:spcBef>
                <a:spcPct val="0"/>
              </a:spcBef>
              <a:buClrTx/>
              <a:buFont typeface="Arial" charset="0"/>
              <a:buNone/>
            </a:pPr>
            <a:r>
              <a:rPr lang="zh-CN" altLang="en-US" sz="1600">
                <a:solidFill>
                  <a:srgbClr val="333399"/>
                </a:solidFill>
                <a:latin typeface="Arial" charset="0"/>
                <a:ea typeface="黑体" pitchFamily="49" charset="-122"/>
              </a:rPr>
              <a:t>    实体</a:t>
            </a:r>
          </a:p>
        </p:txBody>
      </p:sp>
      <p:sp>
        <p:nvSpPr>
          <p:cNvPr id="27665" name="Line 16"/>
          <p:cNvSpPr>
            <a:spLocks noChangeShapeType="1"/>
          </p:cNvSpPr>
          <p:nvPr/>
        </p:nvSpPr>
        <p:spPr bwMode="auto">
          <a:xfrm>
            <a:off x="5514975" y="2138363"/>
            <a:ext cx="488950"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66" name="Line 17"/>
          <p:cNvSpPr>
            <a:spLocks noChangeShapeType="1"/>
          </p:cNvSpPr>
          <p:nvPr/>
        </p:nvSpPr>
        <p:spPr bwMode="auto">
          <a:xfrm flipH="1">
            <a:off x="5476875" y="2271713"/>
            <a:ext cx="484188"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67" name="Line 18"/>
          <p:cNvSpPr>
            <a:spLocks noChangeShapeType="1"/>
          </p:cNvSpPr>
          <p:nvPr/>
        </p:nvSpPr>
        <p:spPr bwMode="auto">
          <a:xfrm>
            <a:off x="5778500" y="1988362"/>
            <a:ext cx="0" cy="546497"/>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68" name="Line 19"/>
          <p:cNvSpPr>
            <a:spLocks noChangeShapeType="1"/>
          </p:cNvSpPr>
          <p:nvPr/>
        </p:nvSpPr>
        <p:spPr bwMode="auto">
          <a:xfrm>
            <a:off x="6399213" y="1594247"/>
            <a:ext cx="0" cy="409575"/>
          </a:xfrm>
          <a:prstGeom prst="line">
            <a:avLst/>
          </a:prstGeom>
          <a:noFill/>
          <a:ln w="28575">
            <a:solidFill>
              <a:srgbClr val="333399"/>
            </a:solidFill>
            <a:round/>
            <a:headEnd type="triangle" w="sm" len="med"/>
            <a:tailEnd type="triangle" w="med" len="lg"/>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69" name="Rectangle 20"/>
          <p:cNvSpPr>
            <a:spLocks noChangeArrowheads="1"/>
          </p:cNvSpPr>
          <p:nvPr/>
        </p:nvSpPr>
        <p:spPr bwMode="auto">
          <a:xfrm>
            <a:off x="6003927" y="2825356"/>
            <a:ext cx="725488" cy="305990"/>
          </a:xfrm>
          <a:prstGeom prst="rect">
            <a:avLst/>
          </a:prstGeom>
          <a:solidFill>
            <a:schemeClr val="bg1"/>
          </a:solidFill>
          <a:ln w="12700">
            <a:solidFill>
              <a:schemeClr val="tx1"/>
            </a:solidFill>
            <a:miter lim="800000"/>
            <a:headEnd/>
            <a:tailEnd/>
          </a:ln>
          <a:effectLst>
            <a:outerShdw dist="35921" dir="2700000" algn="ctr" rotWithShape="0">
              <a:schemeClr val="tx1"/>
            </a:outerShdw>
          </a:effec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latin typeface="Tahoma" pitchFamily="34" charset="0"/>
                <a:ea typeface="黑体" pitchFamily="49" charset="-122"/>
              </a:rPr>
              <a:t>缓存</a:t>
            </a:r>
          </a:p>
        </p:txBody>
      </p:sp>
      <p:sp>
        <p:nvSpPr>
          <p:cNvPr id="27670" name="Rectangle 21"/>
          <p:cNvSpPr>
            <a:spLocks noChangeArrowheads="1"/>
          </p:cNvSpPr>
          <p:nvPr/>
        </p:nvSpPr>
        <p:spPr bwMode="auto">
          <a:xfrm>
            <a:off x="4414838" y="2825355"/>
            <a:ext cx="836612" cy="30122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lIns="91404" tIns="45702" rIns="91404" bIns="45702" anchor="ct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r>
              <a:rPr lang="zh-CN" altLang="en-US" sz="1600">
                <a:solidFill>
                  <a:srgbClr val="333399"/>
                </a:solidFill>
                <a:latin typeface="Arial" charset="0"/>
                <a:ea typeface="黑体" pitchFamily="49" charset="-122"/>
              </a:rPr>
              <a:t>接口 </a:t>
            </a:r>
            <a:r>
              <a:rPr lang="en-US" altLang="zh-CN" sz="1600">
                <a:solidFill>
                  <a:srgbClr val="333399"/>
                </a:solidFill>
                <a:latin typeface="Arial" charset="0"/>
                <a:ea typeface="黑体" pitchFamily="49" charset="-122"/>
              </a:rPr>
              <a:t>1</a:t>
            </a:r>
          </a:p>
        </p:txBody>
      </p:sp>
      <p:sp>
        <p:nvSpPr>
          <p:cNvPr id="27671" name="Rectangle 22"/>
          <p:cNvSpPr>
            <a:spLocks noChangeArrowheads="1"/>
          </p:cNvSpPr>
          <p:nvPr/>
        </p:nvSpPr>
        <p:spPr bwMode="auto">
          <a:xfrm>
            <a:off x="7483494" y="2825355"/>
            <a:ext cx="835025" cy="30122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lIns="91404" tIns="45702" rIns="91404" bIns="45702" anchor="ct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r>
              <a:rPr lang="zh-CN" altLang="en-US" sz="1600">
                <a:solidFill>
                  <a:srgbClr val="333399"/>
                </a:solidFill>
                <a:latin typeface="Arial" charset="0"/>
                <a:ea typeface="黑体" pitchFamily="49" charset="-122"/>
              </a:rPr>
              <a:t>接口 </a:t>
            </a:r>
            <a:r>
              <a:rPr lang="en-US" altLang="zh-CN" sz="1600">
                <a:solidFill>
                  <a:srgbClr val="333399"/>
                </a:solidFill>
                <a:latin typeface="Arial" charset="0"/>
                <a:ea typeface="黑体" pitchFamily="49" charset="-122"/>
              </a:rPr>
              <a:t>2</a:t>
            </a:r>
          </a:p>
        </p:txBody>
      </p:sp>
      <p:sp>
        <p:nvSpPr>
          <p:cNvPr id="27672" name="Line 23"/>
          <p:cNvSpPr>
            <a:spLocks noChangeShapeType="1"/>
          </p:cNvSpPr>
          <p:nvPr/>
        </p:nvSpPr>
        <p:spPr bwMode="auto">
          <a:xfrm>
            <a:off x="6372225" y="2525334"/>
            <a:ext cx="0" cy="309563"/>
          </a:xfrm>
          <a:prstGeom prst="line">
            <a:avLst/>
          </a:prstGeom>
          <a:noFill/>
          <a:ln w="28575">
            <a:solidFill>
              <a:srgbClr val="333399"/>
            </a:solidFill>
            <a:round/>
            <a:headEnd type="triangle" w="sm" len="med"/>
            <a:tailEnd type="triangle" w="med" len="lg"/>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73" name="Line 25"/>
          <p:cNvSpPr>
            <a:spLocks noChangeShapeType="1"/>
          </p:cNvSpPr>
          <p:nvPr/>
        </p:nvSpPr>
        <p:spPr bwMode="auto">
          <a:xfrm>
            <a:off x="4824413" y="3131361"/>
            <a:ext cx="0" cy="529829"/>
          </a:xfrm>
          <a:prstGeom prst="line">
            <a:avLst/>
          </a:prstGeom>
          <a:noFill/>
          <a:ln w="28575">
            <a:solidFill>
              <a:srgbClr val="333399"/>
            </a:solidFill>
            <a:round/>
            <a:headEnd type="triangle" w="sm" len="med"/>
            <a:tailEnd type="triangle" w="med" len="lg"/>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74" name="Line 26"/>
          <p:cNvSpPr>
            <a:spLocks noChangeShapeType="1"/>
          </p:cNvSpPr>
          <p:nvPr/>
        </p:nvSpPr>
        <p:spPr bwMode="auto">
          <a:xfrm>
            <a:off x="7964488" y="3131345"/>
            <a:ext cx="0" cy="515541"/>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75" name="Line 27"/>
          <p:cNvSpPr>
            <a:spLocks noChangeShapeType="1"/>
          </p:cNvSpPr>
          <p:nvPr/>
        </p:nvSpPr>
        <p:spPr bwMode="auto">
          <a:xfrm>
            <a:off x="1103313" y="3994566"/>
            <a:ext cx="0" cy="397669"/>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76" name="Line 28"/>
          <p:cNvSpPr>
            <a:spLocks noChangeShapeType="1"/>
          </p:cNvSpPr>
          <p:nvPr/>
        </p:nvSpPr>
        <p:spPr bwMode="auto">
          <a:xfrm>
            <a:off x="1687513" y="3994566"/>
            <a:ext cx="0" cy="397669"/>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77" name="Rectangle 29"/>
          <p:cNvSpPr>
            <a:spLocks noChangeArrowheads="1"/>
          </p:cNvSpPr>
          <p:nvPr/>
        </p:nvSpPr>
        <p:spPr bwMode="auto">
          <a:xfrm>
            <a:off x="46040" y="3958847"/>
            <a:ext cx="104775" cy="82153"/>
          </a:xfrm>
          <a:prstGeom prst="rect">
            <a:avLst/>
          </a:prstGeom>
          <a:solidFill>
            <a:schemeClr val="tx1"/>
          </a:solidFill>
          <a:ln w="12700">
            <a:solidFill>
              <a:schemeClr val="tx1"/>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7678" name="Line 30"/>
          <p:cNvSpPr>
            <a:spLocks noChangeShapeType="1"/>
          </p:cNvSpPr>
          <p:nvPr/>
        </p:nvSpPr>
        <p:spPr bwMode="auto">
          <a:xfrm flipV="1">
            <a:off x="93664" y="3999328"/>
            <a:ext cx="1835150" cy="238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79" name="Rectangle 31"/>
          <p:cNvSpPr>
            <a:spLocks noChangeArrowheads="1"/>
          </p:cNvSpPr>
          <p:nvPr/>
        </p:nvSpPr>
        <p:spPr bwMode="auto">
          <a:xfrm>
            <a:off x="1884365" y="3945732"/>
            <a:ext cx="104775" cy="83344"/>
          </a:xfrm>
          <a:prstGeom prst="rect">
            <a:avLst/>
          </a:prstGeom>
          <a:solidFill>
            <a:schemeClr val="tx1"/>
          </a:solidFill>
          <a:ln w="12700">
            <a:solidFill>
              <a:schemeClr val="tx1"/>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7680" name="Line 32"/>
          <p:cNvSpPr>
            <a:spLocks noChangeShapeType="1"/>
          </p:cNvSpPr>
          <p:nvPr/>
        </p:nvSpPr>
        <p:spPr bwMode="auto">
          <a:xfrm>
            <a:off x="469900" y="4001710"/>
            <a:ext cx="0" cy="38338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681" name="Rectangle 33"/>
          <p:cNvSpPr>
            <a:spLocks noChangeArrowheads="1"/>
          </p:cNvSpPr>
          <p:nvPr/>
        </p:nvSpPr>
        <p:spPr bwMode="auto">
          <a:xfrm>
            <a:off x="76208" y="4110055"/>
            <a:ext cx="38785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①</a:t>
            </a:r>
          </a:p>
        </p:txBody>
      </p:sp>
      <p:sp>
        <p:nvSpPr>
          <p:cNvPr id="27682" name="Rectangle 34"/>
          <p:cNvSpPr>
            <a:spLocks noChangeArrowheads="1"/>
          </p:cNvSpPr>
          <p:nvPr/>
        </p:nvSpPr>
        <p:spPr bwMode="auto">
          <a:xfrm>
            <a:off x="679463" y="4110055"/>
            <a:ext cx="38785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②</a:t>
            </a:r>
          </a:p>
        </p:txBody>
      </p:sp>
      <p:sp>
        <p:nvSpPr>
          <p:cNvPr id="27683" name="Rectangle 35"/>
          <p:cNvSpPr>
            <a:spLocks noChangeArrowheads="1"/>
          </p:cNvSpPr>
          <p:nvPr/>
        </p:nvSpPr>
        <p:spPr bwMode="auto">
          <a:xfrm>
            <a:off x="1281122" y="4110055"/>
            <a:ext cx="38785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③</a:t>
            </a:r>
          </a:p>
        </p:txBody>
      </p:sp>
      <p:sp>
        <p:nvSpPr>
          <p:cNvPr id="27684" name="Rectangle 36"/>
          <p:cNvSpPr>
            <a:spLocks noChangeArrowheads="1"/>
          </p:cNvSpPr>
          <p:nvPr/>
        </p:nvSpPr>
        <p:spPr bwMode="auto">
          <a:xfrm>
            <a:off x="3081348" y="3710005"/>
            <a:ext cx="78700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网段 </a:t>
            </a:r>
            <a:r>
              <a:rPr lang="en-US" altLang="zh-CN" sz="1600">
                <a:solidFill>
                  <a:srgbClr val="333399"/>
                </a:solidFill>
                <a:latin typeface="Arial" charset="0"/>
                <a:ea typeface="黑体" pitchFamily="49" charset="-122"/>
              </a:rPr>
              <a:t>B</a:t>
            </a:r>
          </a:p>
        </p:txBody>
      </p:sp>
      <p:sp>
        <p:nvSpPr>
          <p:cNvPr id="27685" name="Rectangle 37"/>
          <p:cNvSpPr>
            <a:spLocks noChangeArrowheads="1"/>
          </p:cNvSpPr>
          <p:nvPr/>
        </p:nvSpPr>
        <p:spPr bwMode="auto">
          <a:xfrm>
            <a:off x="581034" y="3710005"/>
            <a:ext cx="77565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网段 </a:t>
            </a:r>
            <a:r>
              <a:rPr lang="en-US" altLang="zh-CN" sz="1600">
                <a:solidFill>
                  <a:srgbClr val="333399"/>
                </a:solidFill>
                <a:latin typeface="Arial" charset="0"/>
                <a:ea typeface="黑体" pitchFamily="49" charset="-122"/>
              </a:rPr>
              <a:t>A</a:t>
            </a:r>
          </a:p>
        </p:txBody>
      </p:sp>
      <p:sp>
        <p:nvSpPr>
          <p:cNvPr id="27686" name="Rectangle 38"/>
          <p:cNvSpPr>
            <a:spLocks noChangeArrowheads="1"/>
          </p:cNvSpPr>
          <p:nvPr/>
        </p:nvSpPr>
        <p:spPr bwMode="auto">
          <a:xfrm>
            <a:off x="7464425" y="1028719"/>
            <a:ext cx="1314450" cy="1670447"/>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7687" name="Rectangle 39"/>
          <p:cNvSpPr>
            <a:spLocks noChangeArrowheads="1"/>
          </p:cNvSpPr>
          <p:nvPr/>
        </p:nvSpPr>
        <p:spPr bwMode="auto">
          <a:xfrm>
            <a:off x="8340727" y="1247791"/>
            <a:ext cx="330200"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1</a:t>
            </a:r>
          </a:p>
        </p:txBody>
      </p:sp>
      <p:sp>
        <p:nvSpPr>
          <p:cNvPr id="27688" name="Rectangle 40"/>
          <p:cNvSpPr>
            <a:spLocks noChangeArrowheads="1"/>
          </p:cNvSpPr>
          <p:nvPr/>
        </p:nvSpPr>
        <p:spPr bwMode="auto">
          <a:xfrm>
            <a:off x="8340737" y="1493062"/>
            <a:ext cx="29648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1</a:t>
            </a:r>
          </a:p>
        </p:txBody>
      </p:sp>
      <p:sp>
        <p:nvSpPr>
          <p:cNvPr id="27689" name="Rectangle 41"/>
          <p:cNvSpPr>
            <a:spLocks noChangeArrowheads="1"/>
          </p:cNvSpPr>
          <p:nvPr/>
        </p:nvSpPr>
        <p:spPr bwMode="auto">
          <a:xfrm>
            <a:off x="8340727" y="1744282"/>
            <a:ext cx="330200"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1</a:t>
            </a:r>
          </a:p>
        </p:txBody>
      </p:sp>
      <p:sp>
        <p:nvSpPr>
          <p:cNvPr id="27690" name="Rectangle 42"/>
          <p:cNvSpPr>
            <a:spLocks noChangeArrowheads="1"/>
          </p:cNvSpPr>
          <p:nvPr/>
        </p:nvSpPr>
        <p:spPr bwMode="auto">
          <a:xfrm>
            <a:off x="8340737" y="1970503"/>
            <a:ext cx="29648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2</a:t>
            </a:r>
          </a:p>
        </p:txBody>
      </p:sp>
      <p:sp>
        <p:nvSpPr>
          <p:cNvPr id="27691" name="Rectangle 43"/>
          <p:cNvSpPr>
            <a:spLocks noChangeArrowheads="1"/>
          </p:cNvSpPr>
          <p:nvPr/>
        </p:nvSpPr>
        <p:spPr bwMode="auto">
          <a:xfrm>
            <a:off x="7664462" y="1250170"/>
            <a:ext cx="38785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①</a:t>
            </a:r>
          </a:p>
        </p:txBody>
      </p:sp>
      <p:sp>
        <p:nvSpPr>
          <p:cNvPr id="27692" name="Rectangle 44"/>
          <p:cNvSpPr>
            <a:spLocks noChangeArrowheads="1"/>
          </p:cNvSpPr>
          <p:nvPr/>
        </p:nvSpPr>
        <p:spPr bwMode="auto">
          <a:xfrm>
            <a:off x="7664462" y="1732378"/>
            <a:ext cx="38785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③</a:t>
            </a:r>
          </a:p>
        </p:txBody>
      </p:sp>
      <p:sp>
        <p:nvSpPr>
          <p:cNvPr id="27693" name="Rectangle 45"/>
          <p:cNvSpPr>
            <a:spLocks noChangeArrowheads="1"/>
          </p:cNvSpPr>
          <p:nvPr/>
        </p:nvSpPr>
        <p:spPr bwMode="auto">
          <a:xfrm>
            <a:off x="7664462" y="2203864"/>
            <a:ext cx="38785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⑤</a:t>
            </a:r>
          </a:p>
        </p:txBody>
      </p:sp>
      <p:sp>
        <p:nvSpPr>
          <p:cNvPr id="27694" name="Rectangle 46"/>
          <p:cNvSpPr>
            <a:spLocks noChangeArrowheads="1"/>
          </p:cNvSpPr>
          <p:nvPr/>
        </p:nvSpPr>
        <p:spPr bwMode="auto">
          <a:xfrm>
            <a:off x="8340727" y="2195530"/>
            <a:ext cx="330200"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2</a:t>
            </a:r>
          </a:p>
        </p:txBody>
      </p:sp>
      <p:sp>
        <p:nvSpPr>
          <p:cNvPr id="27695" name="Rectangle 47"/>
          <p:cNvSpPr>
            <a:spLocks noChangeArrowheads="1"/>
          </p:cNvSpPr>
          <p:nvPr/>
        </p:nvSpPr>
        <p:spPr bwMode="auto">
          <a:xfrm>
            <a:off x="7664462" y="1490680"/>
            <a:ext cx="38785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②</a:t>
            </a:r>
          </a:p>
        </p:txBody>
      </p:sp>
      <p:sp>
        <p:nvSpPr>
          <p:cNvPr id="27696" name="Rectangle 48"/>
          <p:cNvSpPr>
            <a:spLocks noChangeArrowheads="1"/>
          </p:cNvSpPr>
          <p:nvPr/>
        </p:nvSpPr>
        <p:spPr bwMode="auto">
          <a:xfrm>
            <a:off x="7664462" y="1966930"/>
            <a:ext cx="38785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④</a:t>
            </a:r>
          </a:p>
        </p:txBody>
      </p:sp>
      <p:sp>
        <p:nvSpPr>
          <p:cNvPr id="27697" name="Rectangle 49"/>
          <p:cNvSpPr>
            <a:spLocks noChangeArrowheads="1"/>
          </p:cNvSpPr>
          <p:nvPr/>
        </p:nvSpPr>
        <p:spPr bwMode="auto">
          <a:xfrm>
            <a:off x="7662864" y="2421748"/>
            <a:ext cx="481012"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⑥</a:t>
            </a:r>
          </a:p>
        </p:txBody>
      </p:sp>
      <p:sp>
        <p:nvSpPr>
          <p:cNvPr id="27698" name="Rectangle 50"/>
          <p:cNvSpPr>
            <a:spLocks noChangeArrowheads="1"/>
          </p:cNvSpPr>
          <p:nvPr/>
        </p:nvSpPr>
        <p:spPr bwMode="auto">
          <a:xfrm>
            <a:off x="8340727" y="2432464"/>
            <a:ext cx="330200"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2</a:t>
            </a:r>
          </a:p>
        </p:txBody>
      </p:sp>
      <p:sp>
        <p:nvSpPr>
          <p:cNvPr id="27699" name="Rectangle 51"/>
          <p:cNvSpPr>
            <a:spLocks noChangeArrowheads="1"/>
          </p:cNvSpPr>
          <p:nvPr/>
        </p:nvSpPr>
        <p:spPr bwMode="auto">
          <a:xfrm>
            <a:off x="7435867" y="1007287"/>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站地址</a:t>
            </a:r>
          </a:p>
        </p:txBody>
      </p:sp>
      <p:sp>
        <p:nvSpPr>
          <p:cNvPr id="27700" name="Rectangle 52"/>
          <p:cNvSpPr>
            <a:spLocks noChangeArrowheads="1"/>
          </p:cNvSpPr>
          <p:nvPr/>
        </p:nvSpPr>
        <p:spPr bwMode="auto">
          <a:xfrm>
            <a:off x="8189923" y="1010857"/>
            <a:ext cx="593039"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接口</a:t>
            </a:r>
          </a:p>
        </p:txBody>
      </p:sp>
      <p:sp>
        <p:nvSpPr>
          <p:cNvPr id="27701" name="Line 53"/>
          <p:cNvSpPr>
            <a:spLocks noChangeShapeType="1"/>
          </p:cNvSpPr>
          <p:nvPr/>
        </p:nvSpPr>
        <p:spPr bwMode="auto">
          <a:xfrm>
            <a:off x="7464427" y="1503760"/>
            <a:ext cx="13287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02" name="Line 54"/>
          <p:cNvSpPr>
            <a:spLocks noChangeShapeType="1"/>
          </p:cNvSpPr>
          <p:nvPr/>
        </p:nvSpPr>
        <p:spPr bwMode="auto">
          <a:xfrm>
            <a:off x="8228013" y="1028701"/>
            <a:ext cx="0" cy="1663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03" name="Line 55"/>
          <p:cNvSpPr>
            <a:spLocks noChangeShapeType="1"/>
          </p:cNvSpPr>
          <p:nvPr/>
        </p:nvSpPr>
        <p:spPr bwMode="auto">
          <a:xfrm>
            <a:off x="7464444" y="1741885"/>
            <a:ext cx="13382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04" name="Line 56"/>
          <p:cNvSpPr>
            <a:spLocks noChangeShapeType="1"/>
          </p:cNvSpPr>
          <p:nvPr/>
        </p:nvSpPr>
        <p:spPr bwMode="auto">
          <a:xfrm>
            <a:off x="7464427" y="1978819"/>
            <a:ext cx="13477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05" name="Line 57"/>
          <p:cNvSpPr>
            <a:spLocks noChangeShapeType="1"/>
          </p:cNvSpPr>
          <p:nvPr/>
        </p:nvSpPr>
        <p:spPr bwMode="auto">
          <a:xfrm>
            <a:off x="7464427" y="2216944"/>
            <a:ext cx="13287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06" name="Line 58"/>
          <p:cNvSpPr>
            <a:spLocks noChangeShapeType="1"/>
          </p:cNvSpPr>
          <p:nvPr/>
        </p:nvSpPr>
        <p:spPr bwMode="auto">
          <a:xfrm>
            <a:off x="7464427" y="2453879"/>
            <a:ext cx="13096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07" name="Line 59"/>
          <p:cNvSpPr>
            <a:spLocks noChangeShapeType="1"/>
          </p:cNvSpPr>
          <p:nvPr/>
        </p:nvSpPr>
        <p:spPr bwMode="auto">
          <a:xfrm>
            <a:off x="7464427" y="1266825"/>
            <a:ext cx="13287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08" name="Rectangle 60"/>
          <p:cNvSpPr>
            <a:spLocks noChangeArrowheads="1"/>
          </p:cNvSpPr>
          <p:nvPr/>
        </p:nvSpPr>
        <p:spPr bwMode="auto">
          <a:xfrm>
            <a:off x="4394208" y="934657"/>
            <a:ext cx="593039"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网桥</a:t>
            </a:r>
          </a:p>
        </p:txBody>
      </p:sp>
      <p:pic>
        <p:nvPicPr>
          <p:cNvPr id="27709" name="Picture 6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94" y="4362451"/>
            <a:ext cx="506413" cy="40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0" name="Picture 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088" y="4362451"/>
            <a:ext cx="506412" cy="40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1" name="Picture 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2877" y="4361260"/>
            <a:ext cx="508000" cy="40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2" name="Line 64"/>
          <p:cNvSpPr>
            <a:spLocks noChangeShapeType="1"/>
          </p:cNvSpPr>
          <p:nvPr/>
        </p:nvSpPr>
        <p:spPr bwMode="auto">
          <a:xfrm flipV="1">
            <a:off x="5251451" y="2982517"/>
            <a:ext cx="752475" cy="1190"/>
          </a:xfrm>
          <a:prstGeom prst="line">
            <a:avLst/>
          </a:prstGeom>
          <a:noFill/>
          <a:ln w="28575">
            <a:solidFill>
              <a:srgbClr val="333399"/>
            </a:solidFill>
            <a:round/>
            <a:headEnd type="triangle" w="sm" len="med"/>
            <a:tailEnd type="triangle" w="med" len="lg"/>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13" name="Line 65"/>
          <p:cNvSpPr>
            <a:spLocks noChangeShapeType="1"/>
          </p:cNvSpPr>
          <p:nvPr/>
        </p:nvSpPr>
        <p:spPr bwMode="auto">
          <a:xfrm flipV="1">
            <a:off x="6757990" y="2986105"/>
            <a:ext cx="711200" cy="4763"/>
          </a:xfrm>
          <a:prstGeom prst="line">
            <a:avLst/>
          </a:prstGeom>
          <a:noFill/>
          <a:ln w="28575">
            <a:solidFill>
              <a:srgbClr val="333399"/>
            </a:solidFill>
            <a:round/>
            <a:headEnd type="triangle" w="sm" len="med"/>
            <a:tailEnd type="triangle" w="med" len="lg"/>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14" name="Rectangle 66"/>
          <p:cNvSpPr>
            <a:spLocks noChangeArrowheads="1"/>
          </p:cNvSpPr>
          <p:nvPr/>
        </p:nvSpPr>
        <p:spPr bwMode="auto">
          <a:xfrm>
            <a:off x="1960573" y="2982529"/>
            <a:ext cx="593039"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网桥</a:t>
            </a:r>
          </a:p>
        </p:txBody>
      </p:sp>
      <p:pic>
        <p:nvPicPr>
          <p:cNvPr id="27715" name="Picture 6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940" y="3100387"/>
            <a:ext cx="1281112" cy="65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6" name="Line 68"/>
          <p:cNvSpPr>
            <a:spLocks noChangeShapeType="1"/>
          </p:cNvSpPr>
          <p:nvPr/>
        </p:nvSpPr>
        <p:spPr bwMode="auto">
          <a:xfrm>
            <a:off x="3543300" y="3980261"/>
            <a:ext cx="0" cy="398859"/>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17" name="Line 69"/>
          <p:cNvSpPr>
            <a:spLocks noChangeShapeType="1"/>
          </p:cNvSpPr>
          <p:nvPr/>
        </p:nvSpPr>
        <p:spPr bwMode="auto">
          <a:xfrm>
            <a:off x="4127500" y="3980261"/>
            <a:ext cx="0" cy="398859"/>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18" name="Rectangle 70"/>
          <p:cNvSpPr>
            <a:spLocks noChangeArrowheads="1"/>
          </p:cNvSpPr>
          <p:nvPr/>
        </p:nvSpPr>
        <p:spPr bwMode="auto">
          <a:xfrm>
            <a:off x="2487614" y="3944541"/>
            <a:ext cx="104775" cy="83344"/>
          </a:xfrm>
          <a:prstGeom prst="rect">
            <a:avLst/>
          </a:prstGeom>
          <a:solidFill>
            <a:schemeClr val="tx1"/>
          </a:solidFill>
          <a:ln w="12700">
            <a:solidFill>
              <a:schemeClr val="tx1"/>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7719" name="Line 71"/>
          <p:cNvSpPr>
            <a:spLocks noChangeShapeType="1"/>
          </p:cNvSpPr>
          <p:nvPr/>
        </p:nvSpPr>
        <p:spPr bwMode="auto">
          <a:xfrm flipV="1">
            <a:off x="2535238" y="3985041"/>
            <a:ext cx="1835150" cy="2381"/>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20" name="Rectangle 72"/>
          <p:cNvSpPr>
            <a:spLocks noChangeArrowheads="1"/>
          </p:cNvSpPr>
          <p:nvPr/>
        </p:nvSpPr>
        <p:spPr bwMode="auto">
          <a:xfrm>
            <a:off x="4325939" y="3932653"/>
            <a:ext cx="104775" cy="82153"/>
          </a:xfrm>
          <a:prstGeom prst="rect">
            <a:avLst/>
          </a:prstGeom>
          <a:solidFill>
            <a:schemeClr val="tx1"/>
          </a:solidFill>
          <a:ln w="12700">
            <a:solidFill>
              <a:schemeClr val="tx1"/>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7721" name="Line 73"/>
          <p:cNvSpPr>
            <a:spLocks noChangeShapeType="1"/>
          </p:cNvSpPr>
          <p:nvPr/>
        </p:nvSpPr>
        <p:spPr bwMode="auto">
          <a:xfrm>
            <a:off x="2911475" y="3987403"/>
            <a:ext cx="0" cy="38457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7722" name="Rectangle 74"/>
          <p:cNvSpPr>
            <a:spLocks noChangeArrowheads="1"/>
          </p:cNvSpPr>
          <p:nvPr/>
        </p:nvSpPr>
        <p:spPr bwMode="auto">
          <a:xfrm>
            <a:off x="2517782" y="4110055"/>
            <a:ext cx="38785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④</a:t>
            </a:r>
          </a:p>
        </p:txBody>
      </p:sp>
      <p:sp>
        <p:nvSpPr>
          <p:cNvPr id="27723" name="Rectangle 75"/>
          <p:cNvSpPr>
            <a:spLocks noChangeArrowheads="1"/>
          </p:cNvSpPr>
          <p:nvPr/>
        </p:nvSpPr>
        <p:spPr bwMode="auto">
          <a:xfrm>
            <a:off x="3119450" y="4110055"/>
            <a:ext cx="38785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⑤</a:t>
            </a:r>
          </a:p>
        </p:txBody>
      </p:sp>
      <p:sp>
        <p:nvSpPr>
          <p:cNvPr id="27724" name="Rectangle 76"/>
          <p:cNvSpPr>
            <a:spLocks noChangeArrowheads="1"/>
          </p:cNvSpPr>
          <p:nvPr/>
        </p:nvSpPr>
        <p:spPr bwMode="auto">
          <a:xfrm>
            <a:off x="3724286" y="4110055"/>
            <a:ext cx="38785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⑥</a:t>
            </a:r>
          </a:p>
        </p:txBody>
      </p:sp>
      <p:pic>
        <p:nvPicPr>
          <p:cNvPr id="27725" name="Picture 7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663" y="4349353"/>
            <a:ext cx="506413" cy="40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6" name="Picture 7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7075" y="4349353"/>
            <a:ext cx="508000" cy="40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7" name="Picture 7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4451" y="4348165"/>
            <a:ext cx="508000" cy="40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8" name="Rectangle 84"/>
          <p:cNvSpPr>
            <a:spLocks noChangeArrowheads="1"/>
          </p:cNvSpPr>
          <p:nvPr/>
        </p:nvSpPr>
        <p:spPr bwMode="auto">
          <a:xfrm>
            <a:off x="3924314" y="3327814"/>
            <a:ext cx="764561"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接口 </a:t>
            </a:r>
            <a:r>
              <a:rPr lang="en-US" altLang="zh-CN" sz="1600">
                <a:solidFill>
                  <a:srgbClr val="333399"/>
                </a:solidFill>
                <a:latin typeface="Arial" charset="0"/>
                <a:ea typeface="黑体" pitchFamily="49" charset="-122"/>
              </a:rPr>
              <a:t>1</a:t>
            </a:r>
          </a:p>
        </p:txBody>
      </p:sp>
      <p:sp>
        <p:nvSpPr>
          <p:cNvPr id="27729" name="Rectangle 85"/>
          <p:cNvSpPr>
            <a:spLocks noChangeArrowheads="1"/>
          </p:cNvSpPr>
          <p:nvPr/>
        </p:nvSpPr>
        <p:spPr bwMode="auto">
          <a:xfrm>
            <a:off x="7127888" y="3327814"/>
            <a:ext cx="764561"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接口 </a:t>
            </a:r>
            <a:r>
              <a:rPr lang="en-US" altLang="zh-CN" sz="1600">
                <a:solidFill>
                  <a:srgbClr val="333399"/>
                </a:solidFill>
                <a:latin typeface="Arial" charset="0"/>
                <a:ea typeface="黑体" pitchFamily="49" charset="-122"/>
              </a:rPr>
              <a:t>2</a:t>
            </a:r>
          </a:p>
        </p:txBody>
      </p:sp>
      <p:sp>
        <p:nvSpPr>
          <p:cNvPr id="27730" name="Rectangle 86"/>
          <p:cNvSpPr>
            <a:spLocks noChangeArrowheads="1"/>
          </p:cNvSpPr>
          <p:nvPr/>
        </p:nvSpPr>
        <p:spPr bwMode="auto">
          <a:xfrm>
            <a:off x="1763726" y="3706432"/>
            <a:ext cx="29648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1</a:t>
            </a:r>
          </a:p>
        </p:txBody>
      </p:sp>
      <p:sp>
        <p:nvSpPr>
          <p:cNvPr id="27731" name="Rectangle 87"/>
          <p:cNvSpPr>
            <a:spLocks noChangeArrowheads="1"/>
          </p:cNvSpPr>
          <p:nvPr/>
        </p:nvSpPr>
        <p:spPr bwMode="auto">
          <a:xfrm>
            <a:off x="2411426" y="3702862"/>
            <a:ext cx="29648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E4B6B997-FF1F-45B2-9F50-43B3FE05594C}" type="slidenum">
              <a:rPr lang="zh-CN" altLang="en-US" sz="1400">
                <a:solidFill>
                  <a:schemeClr val="tx1"/>
                </a:solidFill>
                <a:latin typeface="Arial" charset="0"/>
              </a:rPr>
              <a:pPr algn="r" eaLnBrk="1" hangingPunct="1">
                <a:spcBef>
                  <a:spcPct val="0"/>
                </a:spcBef>
                <a:buClrTx/>
                <a:buFont typeface="Arial" charset="0"/>
                <a:buNone/>
              </a:pPr>
              <a:t>28</a:t>
            </a:fld>
            <a:endParaRPr lang="en-US" altLang="zh-CN" sz="1400">
              <a:solidFill>
                <a:schemeClr val="tx1"/>
              </a:solidFill>
              <a:latin typeface="Arial" charset="0"/>
            </a:endParaRPr>
          </a:p>
        </p:txBody>
      </p:sp>
      <p:sp>
        <p:nvSpPr>
          <p:cNvPr id="30723" name="Rectangle 2"/>
          <p:cNvSpPr>
            <a:spLocks noGrp="1" noChangeArrowheads="1"/>
          </p:cNvSpPr>
          <p:nvPr>
            <p:ph type="body" idx="4294967295"/>
          </p:nvPr>
        </p:nvSpPr>
        <p:spPr>
          <a:xfrm>
            <a:off x="827089" y="1275160"/>
            <a:ext cx="7561262" cy="3193256"/>
          </a:xfrm>
        </p:spPr>
        <p:txBody>
          <a:bodyPr/>
          <a:lstStyle/>
          <a:p>
            <a:pPr eaLnBrk="1" hangingPunct="1"/>
            <a:r>
              <a:rPr lang="zh-CN" altLang="en-US"/>
              <a:t>过滤通信量，增大吞吐量。</a:t>
            </a:r>
            <a:endParaRPr lang="en-US" altLang="zh-CN"/>
          </a:p>
          <a:p>
            <a:pPr eaLnBrk="1" hangingPunct="1"/>
            <a:r>
              <a:rPr lang="zh-CN" altLang="en-US"/>
              <a:t>扩大了物理范围。</a:t>
            </a:r>
          </a:p>
          <a:p>
            <a:pPr eaLnBrk="1" hangingPunct="1"/>
            <a:r>
              <a:rPr lang="zh-CN" altLang="en-US"/>
              <a:t>提高了可靠性。</a:t>
            </a:r>
          </a:p>
          <a:p>
            <a:pPr eaLnBrk="1" hangingPunct="1"/>
            <a:r>
              <a:rPr lang="zh-CN" altLang="en-US"/>
              <a:t>可互连不同物理层、不同 </a:t>
            </a:r>
            <a:r>
              <a:rPr lang="en-US" altLang="zh-CN"/>
              <a:t>MAC </a:t>
            </a:r>
            <a:r>
              <a:rPr lang="zh-CN" altLang="en-US"/>
              <a:t>子层和不同速率（如</a:t>
            </a:r>
            <a:r>
              <a:rPr lang="en-US" altLang="zh-CN"/>
              <a:t>10 Mb/s </a:t>
            </a:r>
            <a:r>
              <a:rPr lang="zh-CN" altLang="en-US"/>
              <a:t>和 </a:t>
            </a:r>
            <a:r>
              <a:rPr lang="en-US" altLang="zh-CN"/>
              <a:t>100 Mb/s </a:t>
            </a:r>
            <a:r>
              <a:rPr lang="zh-CN" altLang="en-US"/>
              <a:t>以太网）的局域网。</a:t>
            </a:r>
            <a:r>
              <a:rPr lang="zh-CN" altLang="en-US" sz="2800"/>
              <a:t>  </a:t>
            </a:r>
          </a:p>
        </p:txBody>
      </p:sp>
      <p:sp>
        <p:nvSpPr>
          <p:cNvPr id="28676" name="Rectangle 3"/>
          <p:cNvSpPr>
            <a:spLocks noGrp="1" noChangeArrowheads="1"/>
          </p:cNvSpPr>
          <p:nvPr>
            <p:ph type="title" idx="4294967295"/>
          </p:nvPr>
        </p:nvSpPr>
        <p:spPr>
          <a:xfrm>
            <a:off x="725489" y="141685"/>
            <a:ext cx="7591425" cy="952500"/>
          </a:xfrm>
        </p:spPr>
        <p:txBody>
          <a:bodyPr/>
          <a:lstStyle/>
          <a:p>
            <a:pPr eaLnBrk="1" hangingPunct="1"/>
            <a:r>
              <a:rPr lang="zh-CN" altLang="zh-CN" dirty="0"/>
              <a:t>使用网桥带来的好处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63D58D41-0C09-4F9C-B27B-C0499F8BC0FB}" type="slidenum">
              <a:rPr lang="zh-CN" altLang="en-US" sz="1400">
                <a:solidFill>
                  <a:schemeClr val="tx1"/>
                </a:solidFill>
                <a:latin typeface="Arial" charset="0"/>
              </a:rPr>
              <a:pPr algn="r" eaLnBrk="1" hangingPunct="1">
                <a:spcBef>
                  <a:spcPct val="0"/>
                </a:spcBef>
                <a:buClrTx/>
                <a:buFont typeface="Arial" charset="0"/>
                <a:buNone/>
              </a:pPr>
              <a:t>29</a:t>
            </a:fld>
            <a:endParaRPr lang="en-US" altLang="zh-CN" sz="1400">
              <a:solidFill>
                <a:schemeClr val="tx1"/>
              </a:solidFill>
              <a:latin typeface="Arial" charset="0"/>
            </a:endParaRPr>
          </a:p>
        </p:txBody>
      </p:sp>
      <p:sp>
        <p:nvSpPr>
          <p:cNvPr id="29699" name="Oval 30"/>
          <p:cNvSpPr>
            <a:spLocks noChangeArrowheads="1"/>
          </p:cNvSpPr>
          <p:nvPr/>
        </p:nvSpPr>
        <p:spPr bwMode="auto">
          <a:xfrm>
            <a:off x="6326207" y="1977630"/>
            <a:ext cx="2720975" cy="1835944"/>
          </a:xfrm>
          <a:prstGeom prst="ellipse">
            <a:avLst/>
          </a:pr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9700" name="Oval 29"/>
          <p:cNvSpPr>
            <a:spLocks noChangeArrowheads="1"/>
          </p:cNvSpPr>
          <p:nvPr/>
        </p:nvSpPr>
        <p:spPr bwMode="auto">
          <a:xfrm>
            <a:off x="3178178" y="1977630"/>
            <a:ext cx="2722563" cy="1835944"/>
          </a:xfrm>
          <a:prstGeom prst="ellipse">
            <a:avLst/>
          </a:prstGeom>
          <a:solidFill>
            <a:srgbClr val="99FF99"/>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9701" name="Oval 31"/>
          <p:cNvSpPr>
            <a:spLocks noChangeArrowheads="1"/>
          </p:cNvSpPr>
          <p:nvPr/>
        </p:nvSpPr>
        <p:spPr bwMode="auto">
          <a:xfrm>
            <a:off x="115893" y="1977630"/>
            <a:ext cx="2720975" cy="1835944"/>
          </a:xfrm>
          <a:prstGeom prst="ellipse">
            <a:avLst/>
          </a:pr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9702" name="Rectangle 4"/>
          <p:cNvSpPr>
            <a:spLocks noGrp="1" noChangeArrowheads="1"/>
          </p:cNvSpPr>
          <p:nvPr>
            <p:ph type="title" idx="4294967295"/>
          </p:nvPr>
        </p:nvSpPr>
        <p:spPr>
          <a:xfrm>
            <a:off x="732646" y="123478"/>
            <a:ext cx="7951786" cy="857250"/>
          </a:xfrm>
        </p:spPr>
        <p:txBody>
          <a:bodyPr/>
          <a:lstStyle/>
          <a:p>
            <a:pPr eaLnBrk="1" hangingPunct="1"/>
            <a:r>
              <a:rPr lang="zh-CN" altLang="zh-CN" dirty="0"/>
              <a:t>网桥使各网段成为隔离开的碰撞域 </a:t>
            </a:r>
          </a:p>
        </p:txBody>
      </p:sp>
      <p:sp>
        <p:nvSpPr>
          <p:cNvPr id="29703" name="Line 5"/>
          <p:cNvSpPr>
            <a:spLocks noChangeShapeType="1"/>
          </p:cNvSpPr>
          <p:nvPr/>
        </p:nvSpPr>
        <p:spPr bwMode="auto">
          <a:xfrm>
            <a:off x="8293100" y="2584849"/>
            <a:ext cx="0" cy="47744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9704" name="Line 6"/>
          <p:cNvSpPr>
            <a:spLocks noChangeShapeType="1"/>
          </p:cNvSpPr>
          <p:nvPr/>
        </p:nvSpPr>
        <p:spPr bwMode="auto">
          <a:xfrm flipV="1">
            <a:off x="6551632" y="2591992"/>
            <a:ext cx="2003425" cy="357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9705" name="Rectangle 7"/>
          <p:cNvSpPr>
            <a:spLocks noChangeArrowheads="1"/>
          </p:cNvSpPr>
          <p:nvPr/>
        </p:nvSpPr>
        <p:spPr bwMode="auto">
          <a:xfrm>
            <a:off x="8509000" y="2527715"/>
            <a:ext cx="114300" cy="100013"/>
          </a:xfrm>
          <a:prstGeom prst="rect">
            <a:avLst/>
          </a:prstGeom>
          <a:solidFill>
            <a:schemeClr val="tx1"/>
          </a:solidFill>
          <a:ln w="12700">
            <a:solidFill>
              <a:schemeClr val="tx1"/>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9706" name="Line 8"/>
          <p:cNvSpPr>
            <a:spLocks noChangeShapeType="1"/>
          </p:cNvSpPr>
          <p:nvPr/>
        </p:nvSpPr>
        <p:spPr bwMode="auto">
          <a:xfrm>
            <a:off x="6962775" y="2595563"/>
            <a:ext cx="0" cy="4572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9707" name="Picture 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8139" y="3027760"/>
            <a:ext cx="554037"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Picture 1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3082" y="3025396"/>
            <a:ext cx="5556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9" name="Line 11"/>
          <p:cNvSpPr>
            <a:spLocks noChangeShapeType="1"/>
          </p:cNvSpPr>
          <p:nvPr/>
        </p:nvSpPr>
        <p:spPr bwMode="auto">
          <a:xfrm>
            <a:off x="5230813" y="2571752"/>
            <a:ext cx="0" cy="477441"/>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9710" name="Line 12"/>
          <p:cNvSpPr>
            <a:spLocks noChangeShapeType="1"/>
          </p:cNvSpPr>
          <p:nvPr/>
        </p:nvSpPr>
        <p:spPr bwMode="auto">
          <a:xfrm flipV="1">
            <a:off x="3487740" y="2578912"/>
            <a:ext cx="2005012" cy="2381"/>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9711" name="Line 13"/>
          <p:cNvSpPr>
            <a:spLocks noChangeShapeType="1"/>
          </p:cNvSpPr>
          <p:nvPr/>
        </p:nvSpPr>
        <p:spPr bwMode="auto">
          <a:xfrm>
            <a:off x="3900488" y="2581275"/>
            <a:ext cx="0" cy="4572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9712"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4281" y="3013490"/>
            <a:ext cx="5556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3"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0776" y="3012299"/>
            <a:ext cx="5540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4" name="Line 16"/>
          <p:cNvSpPr>
            <a:spLocks noChangeShapeType="1"/>
          </p:cNvSpPr>
          <p:nvPr/>
        </p:nvSpPr>
        <p:spPr bwMode="auto">
          <a:xfrm>
            <a:off x="2135188" y="2588419"/>
            <a:ext cx="0" cy="47625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9715" name="Rectangle 17"/>
          <p:cNvSpPr>
            <a:spLocks noChangeArrowheads="1"/>
          </p:cNvSpPr>
          <p:nvPr/>
        </p:nvSpPr>
        <p:spPr bwMode="auto">
          <a:xfrm>
            <a:off x="342900" y="2546751"/>
            <a:ext cx="114300" cy="97631"/>
          </a:xfrm>
          <a:prstGeom prst="rect">
            <a:avLst/>
          </a:prstGeom>
          <a:solidFill>
            <a:schemeClr val="tx1"/>
          </a:solidFill>
          <a:ln w="12700">
            <a:solidFill>
              <a:schemeClr val="tx1"/>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29716" name="Line 18"/>
          <p:cNvSpPr>
            <a:spLocks noChangeShapeType="1"/>
          </p:cNvSpPr>
          <p:nvPr/>
        </p:nvSpPr>
        <p:spPr bwMode="auto">
          <a:xfrm flipV="1">
            <a:off x="393700" y="2595563"/>
            <a:ext cx="2006600" cy="1191"/>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29717" name="Line 19"/>
          <p:cNvSpPr>
            <a:spLocks noChangeShapeType="1"/>
          </p:cNvSpPr>
          <p:nvPr/>
        </p:nvSpPr>
        <p:spPr bwMode="auto">
          <a:xfrm>
            <a:off x="806450" y="2596764"/>
            <a:ext cx="0" cy="459581"/>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pic>
        <p:nvPicPr>
          <p:cNvPr id="29718"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815" y="3028950"/>
            <a:ext cx="554037" cy="48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325" y="3027778"/>
            <a:ext cx="55245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0" name="Rectangle 22"/>
          <p:cNvSpPr>
            <a:spLocks noChangeArrowheads="1"/>
          </p:cNvSpPr>
          <p:nvPr/>
        </p:nvSpPr>
        <p:spPr bwMode="auto">
          <a:xfrm>
            <a:off x="5830902" y="2130046"/>
            <a:ext cx="394267"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chemeClr val="folHlink"/>
                </a:solidFill>
                <a:latin typeface="Arial" charset="0"/>
                <a:ea typeface="黑体" pitchFamily="49" charset="-122"/>
              </a:rPr>
              <a:t>B</a:t>
            </a:r>
            <a:r>
              <a:rPr lang="en-US" altLang="zh-CN" sz="1600" baseline="-25000">
                <a:solidFill>
                  <a:schemeClr val="folHlink"/>
                </a:solidFill>
                <a:latin typeface="Arial" charset="0"/>
                <a:ea typeface="黑体" pitchFamily="49" charset="-122"/>
              </a:rPr>
              <a:t>2</a:t>
            </a:r>
          </a:p>
        </p:txBody>
      </p:sp>
      <p:pic>
        <p:nvPicPr>
          <p:cNvPr id="29721"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7" y="2207421"/>
            <a:ext cx="1190625" cy="62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2" name="Picture 2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3" y="2207421"/>
            <a:ext cx="1190625" cy="62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3" name="Rectangle 25"/>
          <p:cNvSpPr>
            <a:spLocks noChangeArrowheads="1"/>
          </p:cNvSpPr>
          <p:nvPr/>
        </p:nvSpPr>
        <p:spPr bwMode="auto">
          <a:xfrm>
            <a:off x="2768616" y="2130046"/>
            <a:ext cx="394267"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chemeClr val="folHlink"/>
                </a:solidFill>
                <a:latin typeface="Arial" charset="0"/>
                <a:ea typeface="黑体" pitchFamily="49" charset="-122"/>
              </a:rPr>
              <a:t>B</a:t>
            </a:r>
            <a:r>
              <a:rPr lang="en-US" altLang="zh-CN" sz="1600" baseline="-25000">
                <a:solidFill>
                  <a:schemeClr val="folHlink"/>
                </a:solidFill>
                <a:latin typeface="Arial" charset="0"/>
                <a:ea typeface="黑体" pitchFamily="49" charset="-122"/>
              </a:rPr>
              <a:t>1</a:t>
            </a:r>
          </a:p>
        </p:txBody>
      </p:sp>
      <p:sp>
        <p:nvSpPr>
          <p:cNvPr id="29724" name="Line 26"/>
          <p:cNvSpPr>
            <a:spLocks noChangeShapeType="1"/>
          </p:cNvSpPr>
          <p:nvPr/>
        </p:nvSpPr>
        <p:spPr bwMode="auto">
          <a:xfrm>
            <a:off x="965219" y="2742010"/>
            <a:ext cx="936625" cy="0"/>
          </a:xfrm>
          <a:prstGeom prst="line">
            <a:avLst/>
          </a:prstGeom>
          <a:noFill/>
          <a:ln w="38100">
            <a:solidFill>
              <a:schemeClr val="folHlink"/>
            </a:solidFill>
            <a:round/>
            <a:headEnd type="triangle" w="med" len="lg"/>
            <a:tailEnd type="triangle" w="med" len="lg"/>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29725" name="Line 27"/>
          <p:cNvSpPr>
            <a:spLocks noChangeShapeType="1"/>
          </p:cNvSpPr>
          <p:nvPr/>
        </p:nvSpPr>
        <p:spPr bwMode="auto">
          <a:xfrm>
            <a:off x="4113215" y="2742010"/>
            <a:ext cx="935037" cy="0"/>
          </a:xfrm>
          <a:prstGeom prst="line">
            <a:avLst/>
          </a:prstGeom>
          <a:noFill/>
          <a:ln w="38100">
            <a:solidFill>
              <a:schemeClr val="folHlink"/>
            </a:solidFill>
            <a:round/>
            <a:headEnd type="triangle" w="med" len="lg"/>
            <a:tailEnd type="triangle" w="med" len="lg"/>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29726" name="Line 28"/>
          <p:cNvSpPr>
            <a:spLocks noChangeShapeType="1"/>
          </p:cNvSpPr>
          <p:nvPr/>
        </p:nvSpPr>
        <p:spPr bwMode="auto">
          <a:xfrm>
            <a:off x="7175502" y="2742010"/>
            <a:ext cx="935038" cy="0"/>
          </a:xfrm>
          <a:prstGeom prst="line">
            <a:avLst/>
          </a:prstGeom>
          <a:noFill/>
          <a:ln w="38100">
            <a:solidFill>
              <a:schemeClr val="folHlink"/>
            </a:solidFill>
            <a:round/>
            <a:headEnd type="triangle" w="med" len="lg"/>
            <a:tailEnd type="triangle" w="med" len="lg"/>
          </a:ln>
          <a:extLst>
            <a:ext uri="{909E8E84-426E-40DD-AFC4-6F175D3DCCD1}">
              <a14:hiddenFill xmlns:a14="http://schemas.microsoft.com/office/drawing/2010/main">
                <a:noFill/>
              </a14:hiddenFill>
            </a:ext>
          </a:extLst>
        </p:spPr>
        <p:txBody>
          <a:bodyPr lIns="91404" tIns="45702" rIns="91404" bIns="45702"/>
          <a:lstStyle/>
          <a:p>
            <a:endParaRPr lang="zh-CN" altLang="en-US" sz="1600"/>
          </a:p>
        </p:txBody>
      </p:sp>
      <p:sp>
        <p:nvSpPr>
          <p:cNvPr id="29727" name="Rectangle 32"/>
          <p:cNvSpPr>
            <a:spLocks noChangeArrowheads="1"/>
          </p:cNvSpPr>
          <p:nvPr/>
        </p:nvSpPr>
        <p:spPr bwMode="auto">
          <a:xfrm>
            <a:off x="965212" y="2207437"/>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chemeClr val="folHlink"/>
                </a:solidFill>
                <a:latin typeface="Arial" charset="0"/>
                <a:ea typeface="黑体" pitchFamily="49" charset="-122"/>
              </a:rPr>
              <a:t>碰撞域</a:t>
            </a:r>
            <a:endParaRPr lang="zh-CN" altLang="en-US" sz="1600" baseline="-25000">
              <a:solidFill>
                <a:schemeClr val="folHlink"/>
              </a:solidFill>
              <a:latin typeface="Arial" charset="0"/>
              <a:ea typeface="黑体" pitchFamily="49" charset="-122"/>
            </a:endParaRPr>
          </a:p>
        </p:txBody>
      </p:sp>
      <p:sp>
        <p:nvSpPr>
          <p:cNvPr id="29728" name="Rectangle 33"/>
          <p:cNvSpPr>
            <a:spLocks noChangeArrowheads="1"/>
          </p:cNvSpPr>
          <p:nvPr/>
        </p:nvSpPr>
        <p:spPr bwMode="auto">
          <a:xfrm>
            <a:off x="4113226" y="2207437"/>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chemeClr val="folHlink"/>
                </a:solidFill>
                <a:latin typeface="Arial" charset="0"/>
                <a:ea typeface="黑体" pitchFamily="49" charset="-122"/>
              </a:rPr>
              <a:t>碰撞域</a:t>
            </a:r>
            <a:endParaRPr lang="zh-CN" altLang="en-US" sz="1600" baseline="-25000">
              <a:solidFill>
                <a:schemeClr val="folHlink"/>
              </a:solidFill>
              <a:latin typeface="Arial" charset="0"/>
              <a:ea typeface="黑体" pitchFamily="49" charset="-122"/>
            </a:endParaRPr>
          </a:p>
        </p:txBody>
      </p:sp>
      <p:sp>
        <p:nvSpPr>
          <p:cNvPr id="29729" name="Rectangle 34"/>
          <p:cNvSpPr>
            <a:spLocks noChangeArrowheads="1"/>
          </p:cNvSpPr>
          <p:nvPr/>
        </p:nvSpPr>
        <p:spPr bwMode="auto">
          <a:xfrm>
            <a:off x="7177105" y="2207437"/>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chemeClr val="folHlink"/>
                </a:solidFill>
                <a:latin typeface="Arial" charset="0"/>
                <a:ea typeface="黑体" pitchFamily="49" charset="-122"/>
              </a:rPr>
              <a:t>碰撞域</a:t>
            </a:r>
            <a:endParaRPr lang="zh-CN" altLang="en-US" sz="1600" baseline="-25000">
              <a:solidFill>
                <a:schemeClr val="folHlink"/>
              </a:solidFill>
              <a:latin typeface="Arial" charset="0"/>
              <a:ea typeface="黑体" pitchFamily="49" charset="-122"/>
            </a:endParaRPr>
          </a:p>
        </p:txBody>
      </p:sp>
      <p:sp>
        <p:nvSpPr>
          <p:cNvPr id="29730" name="Rectangle 35"/>
          <p:cNvSpPr>
            <a:spLocks noChangeArrowheads="1"/>
          </p:cNvSpPr>
          <p:nvPr/>
        </p:nvSpPr>
        <p:spPr bwMode="auto">
          <a:xfrm>
            <a:off x="284172" y="2971816"/>
            <a:ext cx="318926"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chemeClr val="folHlink"/>
                </a:solidFill>
                <a:latin typeface="Arial" charset="0"/>
                <a:ea typeface="黑体" pitchFamily="49" charset="-122"/>
              </a:rPr>
              <a:t>A</a:t>
            </a:r>
            <a:endParaRPr lang="en-US" altLang="zh-CN" sz="1600" baseline="-25000">
              <a:solidFill>
                <a:schemeClr val="folHlink"/>
              </a:solidFill>
              <a:latin typeface="Arial" charset="0"/>
              <a:ea typeface="黑体" pitchFamily="49" charset="-122"/>
            </a:endParaRPr>
          </a:p>
        </p:txBody>
      </p:sp>
      <p:sp>
        <p:nvSpPr>
          <p:cNvPr id="29731" name="Rectangle 36"/>
          <p:cNvSpPr>
            <a:spLocks noChangeArrowheads="1"/>
          </p:cNvSpPr>
          <p:nvPr/>
        </p:nvSpPr>
        <p:spPr bwMode="auto">
          <a:xfrm>
            <a:off x="1614498" y="2971816"/>
            <a:ext cx="318926"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chemeClr val="folHlink"/>
                </a:solidFill>
                <a:latin typeface="Arial" charset="0"/>
                <a:ea typeface="黑体" pitchFamily="49" charset="-122"/>
              </a:rPr>
              <a:t>B</a:t>
            </a:r>
            <a:endParaRPr lang="en-US" altLang="zh-CN" sz="1600" baseline="-25000">
              <a:solidFill>
                <a:schemeClr val="folHlink"/>
              </a:solidFill>
              <a:latin typeface="Arial" charset="0"/>
              <a:ea typeface="黑体" pitchFamily="49" charset="-122"/>
            </a:endParaRPr>
          </a:p>
        </p:txBody>
      </p:sp>
      <p:sp>
        <p:nvSpPr>
          <p:cNvPr id="29732" name="Rectangle 37"/>
          <p:cNvSpPr>
            <a:spLocks noChangeArrowheads="1"/>
          </p:cNvSpPr>
          <p:nvPr/>
        </p:nvSpPr>
        <p:spPr bwMode="auto">
          <a:xfrm>
            <a:off x="3348054" y="2971816"/>
            <a:ext cx="330147"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chemeClr val="folHlink"/>
                </a:solidFill>
                <a:latin typeface="Arial" charset="0"/>
                <a:ea typeface="黑体" pitchFamily="49" charset="-122"/>
              </a:rPr>
              <a:t>C</a:t>
            </a:r>
            <a:endParaRPr lang="en-US" altLang="zh-CN" sz="1600" baseline="-25000">
              <a:solidFill>
                <a:schemeClr val="folHlink"/>
              </a:solidFill>
              <a:latin typeface="Arial" charset="0"/>
              <a:ea typeface="黑体" pitchFamily="49" charset="-122"/>
            </a:endParaRPr>
          </a:p>
        </p:txBody>
      </p:sp>
      <p:sp>
        <p:nvSpPr>
          <p:cNvPr id="29733" name="Rectangle 38"/>
          <p:cNvSpPr>
            <a:spLocks noChangeArrowheads="1"/>
          </p:cNvSpPr>
          <p:nvPr/>
        </p:nvSpPr>
        <p:spPr bwMode="auto">
          <a:xfrm>
            <a:off x="4708539" y="2971816"/>
            <a:ext cx="330147"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chemeClr val="folHlink"/>
                </a:solidFill>
                <a:latin typeface="Arial" charset="0"/>
                <a:ea typeface="黑体" pitchFamily="49" charset="-122"/>
              </a:rPr>
              <a:t>D</a:t>
            </a:r>
            <a:endParaRPr lang="en-US" altLang="zh-CN" sz="1600" baseline="-25000">
              <a:solidFill>
                <a:schemeClr val="folHlink"/>
              </a:solidFill>
              <a:latin typeface="Arial" charset="0"/>
              <a:ea typeface="黑体" pitchFamily="49" charset="-122"/>
            </a:endParaRPr>
          </a:p>
        </p:txBody>
      </p:sp>
      <p:sp>
        <p:nvSpPr>
          <p:cNvPr id="29734" name="Rectangle 39"/>
          <p:cNvSpPr>
            <a:spLocks noChangeArrowheads="1"/>
          </p:cNvSpPr>
          <p:nvPr/>
        </p:nvSpPr>
        <p:spPr bwMode="auto">
          <a:xfrm>
            <a:off x="6475424" y="2971816"/>
            <a:ext cx="318926"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chemeClr val="folHlink"/>
                </a:solidFill>
                <a:latin typeface="Arial" charset="0"/>
                <a:ea typeface="黑体" pitchFamily="49" charset="-122"/>
              </a:rPr>
              <a:t>E</a:t>
            </a:r>
            <a:endParaRPr lang="en-US" altLang="zh-CN" sz="1600" baseline="-25000">
              <a:solidFill>
                <a:schemeClr val="folHlink"/>
              </a:solidFill>
              <a:latin typeface="Arial" charset="0"/>
              <a:ea typeface="黑体" pitchFamily="49" charset="-122"/>
            </a:endParaRPr>
          </a:p>
        </p:txBody>
      </p:sp>
      <p:sp>
        <p:nvSpPr>
          <p:cNvPr id="29735" name="Rectangle 40"/>
          <p:cNvSpPr>
            <a:spLocks noChangeArrowheads="1"/>
          </p:cNvSpPr>
          <p:nvPr/>
        </p:nvSpPr>
        <p:spPr bwMode="auto">
          <a:xfrm>
            <a:off x="7772419" y="2971816"/>
            <a:ext cx="30770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chemeClr val="folHlink"/>
                </a:solidFill>
                <a:latin typeface="Arial" charset="0"/>
                <a:ea typeface="黑体" pitchFamily="49" charset="-122"/>
              </a:rPr>
              <a:t>F</a:t>
            </a:r>
            <a:endParaRPr lang="en-US" altLang="zh-CN" sz="1600" baseline="-25000">
              <a:solidFill>
                <a:schemeClr val="folHlink"/>
              </a:solidFill>
              <a:latin typeface="Arial" charset="0"/>
              <a:ea typeface="黑体"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AEF58-ECD4-4DB4-9D3D-48F10ED504A7}"/>
              </a:ext>
            </a:extLst>
          </p:cNvPr>
          <p:cNvSpPr>
            <a:spLocks noGrp="1"/>
          </p:cNvSpPr>
          <p:nvPr>
            <p:ph type="title"/>
          </p:nvPr>
        </p:nvSpPr>
        <p:spPr/>
        <p:txBody>
          <a:bodyPr/>
          <a:lstStyle/>
          <a:p>
            <a:r>
              <a:rPr lang="zh-CN" altLang="en-US" dirty="0"/>
              <a:t>以太网的前世今生</a:t>
            </a:r>
          </a:p>
        </p:txBody>
      </p:sp>
      <p:sp>
        <p:nvSpPr>
          <p:cNvPr id="3" name="内容占位符 2">
            <a:extLst>
              <a:ext uri="{FF2B5EF4-FFF2-40B4-BE49-F238E27FC236}">
                <a16:creationId xmlns:a16="http://schemas.microsoft.com/office/drawing/2014/main" id="{AAB41705-F323-4754-968A-F2B98D959605}"/>
              </a:ext>
            </a:extLst>
          </p:cNvPr>
          <p:cNvSpPr>
            <a:spLocks noGrp="1"/>
          </p:cNvSpPr>
          <p:nvPr>
            <p:ph idx="1"/>
          </p:nvPr>
        </p:nvSpPr>
        <p:spPr>
          <a:xfrm>
            <a:off x="5943601" y="3200401"/>
            <a:ext cx="2655020" cy="1669256"/>
          </a:xfrm>
        </p:spPr>
        <p:txBody>
          <a:bodyPr>
            <a:normAutofit/>
          </a:bodyPr>
          <a:lstStyle/>
          <a:p>
            <a:pPr eaLnBrk="1" hangingPunct="1">
              <a:lnSpc>
                <a:spcPct val="150000"/>
              </a:lnSpc>
            </a:pPr>
            <a:r>
              <a:rPr lang="en-US" altLang="zh-CN" sz="1500" dirty="0"/>
              <a:t>IEEE</a:t>
            </a:r>
            <a:r>
              <a:rPr lang="zh-CN" altLang="en-US" sz="1500" dirty="0"/>
              <a:t>发表了</a:t>
            </a:r>
            <a:r>
              <a:rPr lang="en-US" altLang="zh-CN" sz="1500" dirty="0">
                <a:solidFill>
                  <a:srgbClr val="7030A0"/>
                </a:solidFill>
              </a:rPr>
              <a:t>10Base5</a:t>
            </a:r>
            <a:r>
              <a:rPr lang="zh-CN" altLang="en-US" sz="1500" dirty="0"/>
              <a:t>以太网标准，也称粗以太网</a:t>
            </a:r>
          </a:p>
        </p:txBody>
      </p:sp>
      <p:sp>
        <p:nvSpPr>
          <p:cNvPr id="4" name="灯片编号占位符 3">
            <a:extLst>
              <a:ext uri="{FF2B5EF4-FFF2-40B4-BE49-F238E27FC236}">
                <a16:creationId xmlns:a16="http://schemas.microsoft.com/office/drawing/2014/main" id="{07865CED-0127-41FE-868D-A5AA16E97B24}"/>
              </a:ext>
            </a:extLst>
          </p:cNvPr>
          <p:cNvSpPr>
            <a:spLocks noGrp="1"/>
          </p:cNvSpPr>
          <p:nvPr>
            <p:ph type="sldNum" sz="quarter" idx="12"/>
          </p:nvPr>
        </p:nvSpPr>
        <p:spPr/>
        <p:txBody>
          <a:bodyPr/>
          <a:lstStyle/>
          <a:p>
            <a:fld id="{8D4D1E41-7A09-AB4A-A4E1-09765ADA2698}" type="slidenum">
              <a:rPr kumimoji="1" lang="zh-CN" altLang="en-US" smtClean="0">
                <a:solidFill>
                  <a:prstClr val="white">
                    <a:lumMod val="65000"/>
                  </a:prstClr>
                </a:solidFill>
              </a:rPr>
              <a:pPr/>
              <a:t>3</a:t>
            </a:fld>
            <a:endParaRPr kumimoji="1" lang="zh-CN" altLang="en-US" dirty="0">
              <a:solidFill>
                <a:prstClr val="white">
                  <a:lumMod val="65000"/>
                </a:prstClr>
              </a:solidFill>
            </a:endParaRPr>
          </a:p>
        </p:txBody>
      </p:sp>
      <p:sp>
        <p:nvSpPr>
          <p:cNvPr id="10" name="文本框 9">
            <a:extLst>
              <a:ext uri="{FF2B5EF4-FFF2-40B4-BE49-F238E27FC236}">
                <a16:creationId xmlns:a16="http://schemas.microsoft.com/office/drawing/2014/main" id="{25867F20-CE73-4ABA-B83A-7117A0D40A2C}"/>
              </a:ext>
            </a:extLst>
          </p:cNvPr>
          <p:cNvSpPr txBox="1"/>
          <p:nvPr/>
        </p:nvSpPr>
        <p:spPr>
          <a:xfrm>
            <a:off x="240046" y="3200401"/>
            <a:ext cx="2774971" cy="1669256"/>
          </a:xfrm>
          <a:prstGeom prst="rect">
            <a:avLst/>
          </a:prstGeom>
        </p:spPr>
        <p:txBody>
          <a:bodyPr vert="horz" lIns="68556" tIns="34289" rIns="68556" bIns="34289" rtlCol="0">
            <a:normAutofit fontScale="85000" lnSpcReduction="10000"/>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528" eaLnBrk="1" fontAlgn="auto" hangingPunct="1">
              <a:spcAft>
                <a:spcPts val="0"/>
              </a:spcAft>
            </a:pPr>
            <a:r>
              <a:rPr lang="en-US" altLang="zh-CN" dirty="0">
                <a:solidFill>
                  <a:prstClr val="black"/>
                </a:solidFill>
              </a:rPr>
              <a:t>Metcalfe</a:t>
            </a:r>
            <a:r>
              <a:rPr lang="zh-CN" altLang="en-US" dirty="0">
                <a:solidFill>
                  <a:prstClr val="black"/>
                </a:solidFill>
              </a:rPr>
              <a:t>离开施乐创办</a:t>
            </a:r>
            <a:r>
              <a:rPr lang="en-US" altLang="zh-CN" dirty="0">
                <a:solidFill>
                  <a:prstClr val="black"/>
                </a:solidFill>
              </a:rPr>
              <a:t>3Com</a:t>
            </a:r>
            <a:r>
              <a:rPr lang="zh-CN" altLang="en-US" dirty="0">
                <a:solidFill>
                  <a:prstClr val="black"/>
                </a:solidFill>
              </a:rPr>
              <a:t>。第二年，他又发表了</a:t>
            </a:r>
            <a:r>
              <a:rPr lang="en-US" altLang="zh-CN" dirty="0">
                <a:solidFill>
                  <a:srgbClr val="C00000"/>
                </a:solidFill>
              </a:rPr>
              <a:t>10Mbps</a:t>
            </a:r>
            <a:r>
              <a:rPr lang="zh-CN" altLang="en-US" dirty="0">
                <a:solidFill>
                  <a:prstClr val="black"/>
                </a:solidFill>
              </a:rPr>
              <a:t>以太网的标准，也就是</a:t>
            </a:r>
            <a:r>
              <a:rPr lang="en-US" altLang="zh-CN" dirty="0">
                <a:solidFill>
                  <a:prstClr val="black"/>
                </a:solidFill>
              </a:rPr>
              <a:t>DIX</a:t>
            </a:r>
            <a:r>
              <a:rPr lang="zh-CN" altLang="en-US" dirty="0">
                <a:solidFill>
                  <a:prstClr val="black"/>
                </a:solidFill>
              </a:rPr>
              <a:t>标准</a:t>
            </a:r>
          </a:p>
        </p:txBody>
      </p:sp>
      <p:sp>
        <p:nvSpPr>
          <p:cNvPr id="12" name="文本框 11">
            <a:extLst>
              <a:ext uri="{FF2B5EF4-FFF2-40B4-BE49-F238E27FC236}">
                <a16:creationId xmlns:a16="http://schemas.microsoft.com/office/drawing/2014/main" id="{C3D050CE-EB26-4100-93B3-1692FBB45414}"/>
              </a:ext>
            </a:extLst>
          </p:cNvPr>
          <p:cNvSpPr txBox="1"/>
          <p:nvPr/>
        </p:nvSpPr>
        <p:spPr>
          <a:xfrm>
            <a:off x="3151792" y="3243478"/>
            <a:ext cx="2655020" cy="1626177"/>
          </a:xfrm>
          <a:prstGeom prst="rect">
            <a:avLst/>
          </a:prstGeom>
        </p:spPr>
        <p:txBody>
          <a:bodyPr vert="horz" lIns="68556" tIns="34289" rIns="68556" bIns="34289" rtlCol="0">
            <a:normAutofit fontScale="85000" lnSpcReduction="10000"/>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528" eaLnBrk="1" fontAlgn="auto" hangingPunct="1">
              <a:spcAft>
                <a:spcPts val="0"/>
              </a:spcAft>
            </a:pPr>
            <a:r>
              <a:rPr lang="en-US" altLang="zh-CN" dirty="0">
                <a:solidFill>
                  <a:srgbClr val="C00000"/>
                </a:solidFill>
              </a:rPr>
              <a:t>IEEE</a:t>
            </a:r>
            <a:r>
              <a:rPr lang="zh-CN" altLang="en-US" dirty="0">
                <a:solidFill>
                  <a:prstClr val="black"/>
                </a:solidFill>
              </a:rPr>
              <a:t>成为以太网的官方标准化组织。开放的标准帮助以太网成了占绝对支配地位的</a:t>
            </a:r>
            <a:r>
              <a:rPr lang="en-US" altLang="zh-CN" dirty="0">
                <a:solidFill>
                  <a:prstClr val="black"/>
                </a:solidFill>
              </a:rPr>
              <a:t>LAN</a:t>
            </a:r>
            <a:r>
              <a:rPr lang="zh-CN" altLang="en-US" dirty="0">
                <a:solidFill>
                  <a:prstClr val="black"/>
                </a:solidFill>
              </a:rPr>
              <a:t>技术</a:t>
            </a:r>
          </a:p>
        </p:txBody>
      </p:sp>
      <p:pic>
        <p:nvPicPr>
          <p:cNvPr id="9" name="图片 8">
            <a:extLst>
              <a:ext uri="{FF2B5EF4-FFF2-40B4-BE49-F238E27FC236}">
                <a16:creationId xmlns:a16="http://schemas.microsoft.com/office/drawing/2014/main" id="{4B45D66C-CA60-450F-BE2C-E8DFBA810970}"/>
              </a:ext>
            </a:extLst>
          </p:cNvPr>
          <p:cNvPicPr>
            <a:picLocks noChangeAspect="1"/>
          </p:cNvPicPr>
          <p:nvPr/>
        </p:nvPicPr>
        <p:blipFill>
          <a:blip r:embed="rId3"/>
          <a:stretch>
            <a:fillRect/>
          </a:stretch>
        </p:blipFill>
        <p:spPr>
          <a:xfrm>
            <a:off x="420277" y="1093356"/>
            <a:ext cx="2414480" cy="2079559"/>
          </a:xfrm>
          <a:prstGeom prst="rect">
            <a:avLst/>
          </a:prstGeom>
        </p:spPr>
        <p:style>
          <a:lnRef idx="0">
            <a:schemeClr val="accent2"/>
          </a:lnRef>
          <a:fillRef idx="3">
            <a:schemeClr val="accent2"/>
          </a:fillRef>
          <a:effectRef idx="3">
            <a:schemeClr val="accent2"/>
          </a:effectRef>
          <a:fontRef idx="minor">
            <a:schemeClr val="lt1"/>
          </a:fontRef>
        </p:style>
      </p:pic>
      <p:pic>
        <p:nvPicPr>
          <p:cNvPr id="13" name="图片 12">
            <a:extLst>
              <a:ext uri="{FF2B5EF4-FFF2-40B4-BE49-F238E27FC236}">
                <a16:creationId xmlns:a16="http://schemas.microsoft.com/office/drawing/2014/main" id="{D28BDD87-C376-41D6-96F0-B7C56B51F1AA}"/>
              </a:ext>
            </a:extLst>
          </p:cNvPr>
          <p:cNvPicPr>
            <a:picLocks noChangeAspect="1"/>
          </p:cNvPicPr>
          <p:nvPr/>
        </p:nvPicPr>
        <p:blipFill>
          <a:blip r:embed="rId4"/>
          <a:stretch>
            <a:fillRect/>
          </a:stretch>
        </p:blipFill>
        <p:spPr>
          <a:xfrm>
            <a:off x="3258313" y="1094862"/>
            <a:ext cx="2408390" cy="2076514"/>
          </a:xfrm>
          <a:prstGeom prst="rect">
            <a:avLst/>
          </a:prstGeom>
        </p:spPr>
        <p:style>
          <a:lnRef idx="0">
            <a:schemeClr val="accent2"/>
          </a:lnRef>
          <a:fillRef idx="3">
            <a:schemeClr val="accent2"/>
          </a:fillRef>
          <a:effectRef idx="3">
            <a:schemeClr val="accent2"/>
          </a:effectRef>
          <a:fontRef idx="minor">
            <a:schemeClr val="lt1"/>
          </a:fontRef>
        </p:style>
      </p:pic>
      <p:pic>
        <p:nvPicPr>
          <p:cNvPr id="15" name="图片 14">
            <a:extLst>
              <a:ext uri="{FF2B5EF4-FFF2-40B4-BE49-F238E27FC236}">
                <a16:creationId xmlns:a16="http://schemas.microsoft.com/office/drawing/2014/main" id="{64531EEF-DA90-47A4-947F-464BF51DCFC1}"/>
              </a:ext>
            </a:extLst>
          </p:cNvPr>
          <p:cNvPicPr>
            <a:picLocks noChangeAspect="1"/>
          </p:cNvPicPr>
          <p:nvPr/>
        </p:nvPicPr>
        <p:blipFill>
          <a:blip r:embed="rId5"/>
          <a:stretch>
            <a:fillRect/>
          </a:stretch>
        </p:blipFill>
        <p:spPr>
          <a:xfrm>
            <a:off x="6090259" y="1114670"/>
            <a:ext cx="2380988" cy="2058245"/>
          </a:xfrm>
          <a:prstGeom prst="rect">
            <a:avLst/>
          </a:prstGeom>
        </p:spPr>
        <p:style>
          <a:lnRef idx="0">
            <a:schemeClr val="accent2"/>
          </a:lnRef>
          <a:fillRef idx="3">
            <a:schemeClr val="accent2"/>
          </a:fillRef>
          <a:effectRef idx="3">
            <a:schemeClr val="accent2"/>
          </a:effectRef>
          <a:fontRef idx="minor">
            <a:schemeClr val="lt1"/>
          </a:fontRef>
        </p:style>
      </p:pic>
      <p:grpSp>
        <p:nvGrpSpPr>
          <p:cNvPr id="28" name="组合 27">
            <a:extLst>
              <a:ext uri="{FF2B5EF4-FFF2-40B4-BE49-F238E27FC236}">
                <a16:creationId xmlns:a16="http://schemas.microsoft.com/office/drawing/2014/main" id="{95ACB89F-EC96-43D3-8356-F9CFFCA1B87D}"/>
              </a:ext>
            </a:extLst>
          </p:cNvPr>
          <p:cNvGrpSpPr/>
          <p:nvPr/>
        </p:nvGrpSpPr>
        <p:grpSpPr>
          <a:xfrm>
            <a:off x="2581948" y="4931776"/>
            <a:ext cx="3994988" cy="216172"/>
            <a:chOff x="-214926" y="6517848"/>
            <a:chExt cx="5326637" cy="520699"/>
          </a:xfrm>
        </p:grpSpPr>
        <p:grpSp>
          <p:nvGrpSpPr>
            <p:cNvPr id="29" name="组合 28">
              <a:extLst>
                <a:ext uri="{FF2B5EF4-FFF2-40B4-BE49-F238E27FC236}">
                  <a16:creationId xmlns:a16="http://schemas.microsoft.com/office/drawing/2014/main" id="{3628835B-02E8-47A9-A41E-EE99FC7C159C}"/>
                </a:ext>
              </a:extLst>
            </p:cNvPr>
            <p:cNvGrpSpPr/>
            <p:nvPr/>
          </p:nvGrpSpPr>
          <p:grpSpPr>
            <a:xfrm>
              <a:off x="-134143" y="6517848"/>
              <a:ext cx="5245854" cy="518945"/>
              <a:chOff x="-134143" y="6326763"/>
              <a:chExt cx="5245854" cy="518945"/>
            </a:xfrm>
          </p:grpSpPr>
          <p:cxnSp>
            <p:nvCxnSpPr>
              <p:cNvPr id="31" name="直接连接符 30">
                <a:extLst>
                  <a:ext uri="{FF2B5EF4-FFF2-40B4-BE49-F238E27FC236}">
                    <a16:creationId xmlns:a16="http://schemas.microsoft.com/office/drawing/2014/main" id="{88808F9E-3B5A-48A4-9F44-58FDA2DF0C50}"/>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11FD25E-9CD7-490A-90DE-09DC4706C00A}"/>
                  </a:ext>
                </a:extLst>
              </p:cNvPr>
              <p:cNvSpPr txBox="1"/>
              <p:nvPr/>
            </p:nvSpPr>
            <p:spPr>
              <a:xfrm>
                <a:off x="466862" y="6326763"/>
                <a:ext cx="4644849" cy="518945"/>
              </a:xfrm>
              <a:prstGeom prst="rect">
                <a:avLst/>
              </a:prstGeom>
              <a:noFill/>
            </p:spPr>
            <p:txBody>
              <a:bodyPr wrap="none" rtlCol="0">
                <a:spAutoFit/>
              </a:bodyPr>
              <a:lstStyle/>
              <a:p>
                <a:pPr defTabSz="685528" eaLnBrk="1" fontAlgn="auto" hangingPunct="1">
                  <a:spcBef>
                    <a:spcPts val="0"/>
                  </a:spcBef>
                  <a:spcAft>
                    <a:spcPts val="0"/>
                  </a:spcAft>
                </a:pPr>
                <a:r>
                  <a:rPr lang="en-US" altLang="zh-CN" sz="800" dirty="0">
                    <a:solidFill>
                      <a:prstClr val="white">
                        <a:lumMod val="50000"/>
                      </a:prstClr>
                    </a:solidFill>
                    <a:latin typeface="微软雅黑" panose="020B0503020204020204" pitchFamily="34" charset="-122"/>
                    <a:ea typeface="微软雅黑" panose="020B0503020204020204" pitchFamily="34" charset="-122"/>
                  </a:rPr>
                  <a:t>https://www.slideshare.net/citizenearth/bridge-to-tera-bit-ethernet</a:t>
                </a:r>
              </a:p>
            </p:txBody>
          </p:sp>
        </p:grpSp>
        <p:sp>
          <p:nvSpPr>
            <p:cNvPr id="30" name="文本框 29">
              <a:extLst>
                <a:ext uri="{FF2B5EF4-FFF2-40B4-BE49-F238E27FC236}">
                  <a16:creationId xmlns:a16="http://schemas.microsoft.com/office/drawing/2014/main" id="{CD278D0E-9669-4858-A08B-10F652C85EB1}"/>
                </a:ext>
              </a:extLst>
            </p:cNvPr>
            <p:cNvSpPr txBox="1"/>
            <p:nvPr/>
          </p:nvSpPr>
          <p:spPr>
            <a:xfrm>
              <a:off x="-214926" y="6519602"/>
              <a:ext cx="840642" cy="518945"/>
            </a:xfrm>
            <a:prstGeom prst="rect">
              <a:avLst/>
            </a:prstGeom>
            <a:noFill/>
          </p:spPr>
          <p:txBody>
            <a:bodyPr wrap="square">
              <a:spAutoFit/>
            </a:bodyPr>
            <a:lstStyle/>
            <a:p>
              <a:pPr defTabSz="685528" eaLnBrk="1" fontAlgn="auto" hangingPunct="1">
                <a:spcBef>
                  <a:spcPts val="0"/>
                </a:spcBef>
                <a:spcAft>
                  <a:spcPts val="0"/>
                </a:spcAft>
              </a:pPr>
              <a:r>
                <a:rPr lang="zh-CN" altLang="en-US" sz="800" dirty="0">
                  <a:solidFill>
                    <a:prstClr val="white">
                      <a:lumMod val="50000"/>
                    </a:prst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259097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0D84AC07-9A83-408E-AE9F-E6A531482CD5}" type="slidenum">
              <a:rPr lang="zh-CN" altLang="en-US" sz="1400">
                <a:solidFill>
                  <a:schemeClr val="tx1"/>
                </a:solidFill>
                <a:latin typeface="Arial" charset="0"/>
              </a:rPr>
              <a:pPr algn="r" eaLnBrk="1" hangingPunct="1">
                <a:spcBef>
                  <a:spcPct val="0"/>
                </a:spcBef>
                <a:buClrTx/>
                <a:buFont typeface="Arial" charset="0"/>
                <a:buNone/>
              </a:pPr>
              <a:t>30</a:t>
            </a:fld>
            <a:endParaRPr lang="en-US" altLang="zh-CN" sz="1400">
              <a:solidFill>
                <a:schemeClr val="tx1"/>
              </a:solidFill>
              <a:latin typeface="Arial" charset="0"/>
            </a:endParaRPr>
          </a:p>
        </p:txBody>
      </p:sp>
      <p:sp>
        <p:nvSpPr>
          <p:cNvPr id="32771" name="Rectangle 2"/>
          <p:cNvSpPr>
            <a:spLocks noGrp="1" noChangeArrowheads="1"/>
          </p:cNvSpPr>
          <p:nvPr>
            <p:ph type="body" idx="4294967295"/>
          </p:nvPr>
        </p:nvSpPr>
        <p:spPr>
          <a:xfrm>
            <a:off x="855682" y="1275160"/>
            <a:ext cx="7532687" cy="3078956"/>
          </a:xfrm>
        </p:spPr>
        <p:txBody>
          <a:bodyPr/>
          <a:lstStyle/>
          <a:p>
            <a:pPr eaLnBrk="1" hangingPunct="1"/>
            <a:r>
              <a:rPr lang="zh-CN" altLang="en-US"/>
              <a:t>存储转发增加了时延。</a:t>
            </a:r>
          </a:p>
          <a:p>
            <a:pPr eaLnBrk="1" hangingPunct="1"/>
            <a:r>
              <a:rPr lang="zh-CN" altLang="en-US"/>
              <a:t>转发之前，</a:t>
            </a:r>
            <a:r>
              <a:rPr lang="en-US" altLang="zh-CN"/>
              <a:t>CSMA/CD</a:t>
            </a:r>
            <a:r>
              <a:rPr lang="zh-CN" altLang="en-US"/>
              <a:t>仍需执行。 </a:t>
            </a:r>
          </a:p>
          <a:p>
            <a:pPr eaLnBrk="1" hangingPunct="1"/>
            <a:r>
              <a:rPr lang="zh-CN" altLang="en-US"/>
              <a:t>在</a:t>
            </a:r>
            <a:r>
              <a:rPr lang="en-US" altLang="zh-CN"/>
              <a:t>MAC</a:t>
            </a:r>
            <a:r>
              <a:rPr lang="zh-CN" altLang="en-US"/>
              <a:t>子层并没有流量控制功能。如果网络负荷过重，缓存空间不够而产生溢出，将会丢失帧。</a:t>
            </a:r>
            <a:r>
              <a:rPr lang="en-US" altLang="zh-CN"/>
              <a:t> </a:t>
            </a:r>
          </a:p>
          <a:p>
            <a:pPr lvl="1" eaLnBrk="1" hangingPunct="1"/>
            <a:r>
              <a:rPr lang="zh-CN" altLang="en-US"/>
              <a:t>具有不同 </a:t>
            </a:r>
            <a:r>
              <a:rPr lang="en-US" altLang="zh-CN"/>
              <a:t>MAC </a:t>
            </a:r>
            <a:r>
              <a:rPr lang="zh-CN" altLang="en-US"/>
              <a:t>子层的网段桥接在一起时时延更大。</a:t>
            </a:r>
          </a:p>
          <a:p>
            <a:pPr eaLnBrk="1" hangingPunct="1"/>
            <a:r>
              <a:rPr lang="zh-CN" altLang="en-US"/>
              <a:t>网桥只适合于用户数不太多</a:t>
            </a:r>
            <a:r>
              <a:rPr lang="en-US" altLang="zh-CN"/>
              <a:t>(</a:t>
            </a:r>
            <a:r>
              <a:rPr lang="zh-CN" altLang="en-US"/>
              <a:t>不超过几百个</a:t>
            </a:r>
            <a:r>
              <a:rPr lang="en-US" altLang="zh-CN"/>
              <a:t>)</a:t>
            </a:r>
            <a:r>
              <a:rPr lang="zh-CN" altLang="en-US"/>
              <a:t>和通信量不太大的局域网，否则有时还会因传播过多的广播信息而产生网络拥塞。这就是所谓的</a:t>
            </a:r>
            <a:r>
              <a:rPr lang="zh-CN" altLang="en-US">
                <a:solidFill>
                  <a:srgbClr val="CC3300"/>
                </a:solidFill>
              </a:rPr>
              <a:t>广播风暴</a:t>
            </a:r>
            <a:r>
              <a:rPr lang="zh-CN" altLang="en-US"/>
              <a:t>。  </a:t>
            </a:r>
          </a:p>
        </p:txBody>
      </p:sp>
      <p:sp>
        <p:nvSpPr>
          <p:cNvPr id="30724" name="Rectangle 3"/>
          <p:cNvSpPr>
            <a:spLocks noGrp="1" noChangeArrowheads="1"/>
          </p:cNvSpPr>
          <p:nvPr>
            <p:ph type="title" idx="4294967295"/>
          </p:nvPr>
        </p:nvSpPr>
        <p:spPr>
          <a:xfrm>
            <a:off x="730250" y="411956"/>
            <a:ext cx="7658100" cy="629841"/>
          </a:xfrm>
        </p:spPr>
        <p:txBody>
          <a:bodyPr/>
          <a:lstStyle/>
          <a:p>
            <a:pPr eaLnBrk="1" hangingPunct="1"/>
            <a:r>
              <a:rPr lang="zh-CN" altLang="zh-CN" dirty="0"/>
              <a:t>使用网桥带来的缺点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txBox="1">
            <a:spLocks noGrp="1" noChangeArrowheads="1"/>
          </p:cNvSpPr>
          <p:nvPr/>
        </p:nvSpPr>
        <p:spPr bwMode="auto">
          <a:xfrm>
            <a:off x="6594494" y="4750085"/>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2C5B6087-7F54-4217-8122-1712143F893A}" type="slidenum">
              <a:rPr lang="zh-CN" altLang="en-US" sz="1600">
                <a:solidFill>
                  <a:schemeClr val="tx1"/>
                </a:solidFill>
                <a:latin typeface="Arial" charset="0"/>
              </a:rPr>
              <a:pPr algn="r" eaLnBrk="1" hangingPunct="1">
                <a:spcBef>
                  <a:spcPct val="0"/>
                </a:spcBef>
                <a:buClrTx/>
                <a:buFont typeface="Arial" charset="0"/>
                <a:buNone/>
              </a:pPr>
              <a:t>31</a:t>
            </a:fld>
            <a:endParaRPr lang="en-US" altLang="zh-CN" sz="1600" dirty="0">
              <a:solidFill>
                <a:schemeClr val="tx1"/>
              </a:solidFill>
              <a:latin typeface="Arial" charset="0"/>
            </a:endParaRPr>
          </a:p>
        </p:txBody>
      </p:sp>
      <p:sp>
        <p:nvSpPr>
          <p:cNvPr id="31747" name="Rectangle 2"/>
          <p:cNvSpPr>
            <a:spLocks noChangeArrowheads="1"/>
          </p:cNvSpPr>
          <p:nvPr/>
        </p:nvSpPr>
        <p:spPr bwMode="auto">
          <a:xfrm>
            <a:off x="177819" y="707406"/>
            <a:ext cx="1192213" cy="1310878"/>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748" name="Line 3"/>
          <p:cNvSpPr>
            <a:spLocks noChangeShapeType="1"/>
          </p:cNvSpPr>
          <p:nvPr/>
        </p:nvSpPr>
        <p:spPr bwMode="auto">
          <a:xfrm>
            <a:off x="177801" y="1695624"/>
            <a:ext cx="1193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749" name="Line 4"/>
          <p:cNvSpPr>
            <a:spLocks noChangeShapeType="1"/>
          </p:cNvSpPr>
          <p:nvPr/>
        </p:nvSpPr>
        <p:spPr bwMode="auto">
          <a:xfrm>
            <a:off x="168276" y="1376536"/>
            <a:ext cx="1193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750" name="Line 5"/>
          <p:cNvSpPr>
            <a:spLocks noChangeShapeType="1"/>
          </p:cNvSpPr>
          <p:nvPr/>
        </p:nvSpPr>
        <p:spPr bwMode="auto">
          <a:xfrm>
            <a:off x="177819" y="1064592"/>
            <a:ext cx="11842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751" name="Rectangle 6"/>
          <p:cNvSpPr>
            <a:spLocks noChangeArrowheads="1"/>
          </p:cNvSpPr>
          <p:nvPr/>
        </p:nvSpPr>
        <p:spPr bwMode="auto">
          <a:xfrm>
            <a:off x="328632" y="762175"/>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用户层</a:t>
            </a:r>
          </a:p>
        </p:txBody>
      </p:sp>
      <p:sp>
        <p:nvSpPr>
          <p:cNvPr id="31752" name="Rectangle 7"/>
          <p:cNvSpPr>
            <a:spLocks noChangeArrowheads="1"/>
          </p:cNvSpPr>
          <p:nvPr/>
        </p:nvSpPr>
        <p:spPr bwMode="auto">
          <a:xfrm>
            <a:off x="601664" y="1106264"/>
            <a:ext cx="37663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IP</a:t>
            </a:r>
          </a:p>
        </p:txBody>
      </p:sp>
      <p:sp>
        <p:nvSpPr>
          <p:cNvPr id="31753" name="Rectangle 8"/>
          <p:cNvSpPr>
            <a:spLocks noChangeArrowheads="1"/>
          </p:cNvSpPr>
          <p:nvPr/>
        </p:nvSpPr>
        <p:spPr bwMode="auto">
          <a:xfrm>
            <a:off x="403227" y="1417019"/>
            <a:ext cx="63792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MAC</a:t>
            </a:r>
          </a:p>
        </p:txBody>
      </p:sp>
      <p:sp>
        <p:nvSpPr>
          <p:cNvPr id="31754" name="Rectangle 9"/>
          <p:cNvSpPr>
            <a:spLocks noChangeArrowheads="1"/>
          </p:cNvSpPr>
          <p:nvPr/>
        </p:nvSpPr>
        <p:spPr bwMode="auto">
          <a:xfrm>
            <a:off x="403228" y="390700"/>
            <a:ext cx="559377"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站 </a:t>
            </a:r>
            <a:r>
              <a:rPr lang="en-US" altLang="zh-CN" sz="1600">
                <a:solidFill>
                  <a:srgbClr val="333399"/>
                </a:solidFill>
                <a:latin typeface="Arial" charset="0"/>
                <a:ea typeface="黑体" pitchFamily="49" charset="-122"/>
              </a:rPr>
              <a:t>1</a:t>
            </a:r>
          </a:p>
        </p:txBody>
      </p:sp>
      <p:sp>
        <p:nvSpPr>
          <p:cNvPr id="31755" name="Rectangle 10"/>
          <p:cNvSpPr>
            <a:spLocks noChangeArrowheads="1"/>
          </p:cNvSpPr>
          <p:nvPr/>
        </p:nvSpPr>
        <p:spPr bwMode="auto">
          <a:xfrm>
            <a:off x="7699394" y="707406"/>
            <a:ext cx="1192213" cy="1310878"/>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756" name="Line 11"/>
          <p:cNvSpPr>
            <a:spLocks noChangeShapeType="1"/>
          </p:cNvSpPr>
          <p:nvPr/>
        </p:nvSpPr>
        <p:spPr bwMode="auto">
          <a:xfrm>
            <a:off x="7699377" y="1708720"/>
            <a:ext cx="1193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757" name="Line 12"/>
          <p:cNvSpPr>
            <a:spLocks noChangeShapeType="1"/>
          </p:cNvSpPr>
          <p:nvPr/>
        </p:nvSpPr>
        <p:spPr bwMode="auto">
          <a:xfrm>
            <a:off x="7689852" y="1389633"/>
            <a:ext cx="1193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758" name="Line 13"/>
          <p:cNvSpPr>
            <a:spLocks noChangeShapeType="1"/>
          </p:cNvSpPr>
          <p:nvPr/>
        </p:nvSpPr>
        <p:spPr bwMode="auto">
          <a:xfrm>
            <a:off x="7699394" y="1077689"/>
            <a:ext cx="11842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759" name="Rectangle 14"/>
          <p:cNvSpPr>
            <a:spLocks noChangeArrowheads="1"/>
          </p:cNvSpPr>
          <p:nvPr/>
        </p:nvSpPr>
        <p:spPr bwMode="auto">
          <a:xfrm>
            <a:off x="7837506" y="777652"/>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用户层</a:t>
            </a:r>
          </a:p>
        </p:txBody>
      </p:sp>
      <p:sp>
        <p:nvSpPr>
          <p:cNvPr id="31760" name="Rectangle 15"/>
          <p:cNvSpPr>
            <a:spLocks noChangeArrowheads="1"/>
          </p:cNvSpPr>
          <p:nvPr/>
        </p:nvSpPr>
        <p:spPr bwMode="auto">
          <a:xfrm>
            <a:off x="8069264" y="1111028"/>
            <a:ext cx="37663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IP</a:t>
            </a:r>
          </a:p>
        </p:txBody>
      </p:sp>
      <p:sp>
        <p:nvSpPr>
          <p:cNvPr id="31761" name="Rectangle 16"/>
          <p:cNvSpPr>
            <a:spLocks noChangeArrowheads="1"/>
          </p:cNvSpPr>
          <p:nvPr/>
        </p:nvSpPr>
        <p:spPr bwMode="auto">
          <a:xfrm>
            <a:off x="7943853" y="1432496"/>
            <a:ext cx="63792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MAC</a:t>
            </a:r>
          </a:p>
        </p:txBody>
      </p:sp>
      <p:sp>
        <p:nvSpPr>
          <p:cNvPr id="31762" name="Rectangle 17"/>
          <p:cNvSpPr>
            <a:spLocks noChangeArrowheads="1"/>
          </p:cNvSpPr>
          <p:nvPr/>
        </p:nvSpPr>
        <p:spPr bwMode="auto">
          <a:xfrm>
            <a:off x="7924801" y="390700"/>
            <a:ext cx="559377"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站 </a:t>
            </a:r>
            <a:r>
              <a:rPr lang="en-US" altLang="zh-CN" sz="1600">
                <a:solidFill>
                  <a:srgbClr val="333399"/>
                </a:solidFill>
                <a:latin typeface="Arial" charset="0"/>
                <a:ea typeface="黑体" pitchFamily="49" charset="-122"/>
              </a:rPr>
              <a:t>2</a:t>
            </a:r>
          </a:p>
        </p:txBody>
      </p:sp>
      <p:sp>
        <p:nvSpPr>
          <p:cNvPr id="31763" name="Rectangle 18"/>
          <p:cNvSpPr>
            <a:spLocks noChangeArrowheads="1"/>
          </p:cNvSpPr>
          <p:nvPr/>
        </p:nvSpPr>
        <p:spPr bwMode="auto">
          <a:xfrm>
            <a:off x="328632" y="1720627"/>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物理层</a:t>
            </a:r>
          </a:p>
        </p:txBody>
      </p:sp>
      <p:sp>
        <p:nvSpPr>
          <p:cNvPr id="31764" name="Rectangle 19"/>
          <p:cNvSpPr>
            <a:spLocks noChangeArrowheads="1"/>
          </p:cNvSpPr>
          <p:nvPr/>
        </p:nvSpPr>
        <p:spPr bwMode="auto">
          <a:xfrm>
            <a:off x="3113089" y="1057450"/>
            <a:ext cx="764561"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网桥 </a:t>
            </a:r>
            <a:r>
              <a:rPr lang="en-US" altLang="zh-CN" sz="1600">
                <a:solidFill>
                  <a:srgbClr val="333399"/>
                </a:solidFill>
                <a:latin typeface="Arial" charset="0"/>
                <a:ea typeface="黑体" pitchFamily="49" charset="-122"/>
              </a:rPr>
              <a:t>1</a:t>
            </a:r>
          </a:p>
        </p:txBody>
      </p:sp>
      <p:sp>
        <p:nvSpPr>
          <p:cNvPr id="31765" name="Rectangle 20"/>
          <p:cNvSpPr>
            <a:spLocks noChangeArrowheads="1"/>
          </p:cNvSpPr>
          <p:nvPr/>
        </p:nvSpPr>
        <p:spPr bwMode="auto">
          <a:xfrm>
            <a:off x="5210176" y="1057450"/>
            <a:ext cx="764561"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网桥 </a:t>
            </a:r>
            <a:r>
              <a:rPr lang="en-US" altLang="zh-CN" sz="1600">
                <a:solidFill>
                  <a:srgbClr val="333399"/>
                </a:solidFill>
                <a:latin typeface="Arial" charset="0"/>
                <a:ea typeface="黑体" pitchFamily="49" charset="-122"/>
              </a:rPr>
              <a:t>2</a:t>
            </a:r>
          </a:p>
        </p:txBody>
      </p:sp>
      <p:sp>
        <p:nvSpPr>
          <p:cNvPr id="31766" name="Rectangle 21"/>
          <p:cNvSpPr>
            <a:spLocks noChangeArrowheads="1"/>
          </p:cNvSpPr>
          <p:nvPr/>
        </p:nvSpPr>
        <p:spPr bwMode="auto">
          <a:xfrm>
            <a:off x="1951057" y="1552751"/>
            <a:ext cx="318926"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A</a:t>
            </a:r>
          </a:p>
        </p:txBody>
      </p:sp>
      <p:sp>
        <p:nvSpPr>
          <p:cNvPr id="31767" name="Rectangle 22"/>
          <p:cNvSpPr>
            <a:spLocks noChangeArrowheads="1"/>
          </p:cNvSpPr>
          <p:nvPr/>
        </p:nvSpPr>
        <p:spPr bwMode="auto">
          <a:xfrm>
            <a:off x="6904056" y="1547987"/>
            <a:ext cx="318926"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B</a:t>
            </a:r>
          </a:p>
        </p:txBody>
      </p:sp>
      <p:sp>
        <p:nvSpPr>
          <p:cNvPr id="31768" name="Freeform 23"/>
          <p:cNvSpPr>
            <a:spLocks/>
          </p:cNvSpPr>
          <p:nvPr/>
        </p:nvSpPr>
        <p:spPr bwMode="auto">
          <a:xfrm>
            <a:off x="747715" y="2026620"/>
            <a:ext cx="1206500" cy="254794"/>
          </a:xfrm>
          <a:custGeom>
            <a:avLst/>
            <a:gdLst>
              <a:gd name="T0" fmla="*/ 0 w 769"/>
              <a:gd name="T1" fmla="*/ 0 h 235"/>
              <a:gd name="T2" fmla="*/ 0 w 769"/>
              <a:gd name="T3" fmla="*/ 2147483647 h 235"/>
              <a:gd name="T4" fmla="*/ 2147483647 w 769"/>
              <a:gd name="T5" fmla="*/ 2147483647 h 235"/>
              <a:gd name="T6" fmla="*/ 2147483647 w 769"/>
              <a:gd name="T7" fmla="*/ 2147483647 h 235"/>
              <a:gd name="T8" fmla="*/ 0 60000 65536"/>
              <a:gd name="T9" fmla="*/ 0 60000 65536"/>
              <a:gd name="T10" fmla="*/ 0 60000 65536"/>
              <a:gd name="T11" fmla="*/ 0 60000 65536"/>
              <a:gd name="T12" fmla="*/ 0 w 769"/>
              <a:gd name="T13" fmla="*/ 0 h 235"/>
              <a:gd name="T14" fmla="*/ 769 w 769"/>
              <a:gd name="T15" fmla="*/ 235 h 235"/>
            </a:gdLst>
            <a:ahLst/>
            <a:cxnLst>
              <a:cxn ang="T8">
                <a:pos x="T0" y="T1"/>
              </a:cxn>
              <a:cxn ang="T9">
                <a:pos x="T2" y="T3"/>
              </a:cxn>
              <a:cxn ang="T10">
                <a:pos x="T4" y="T5"/>
              </a:cxn>
              <a:cxn ang="T11">
                <a:pos x="T6" y="T7"/>
              </a:cxn>
            </a:cxnLst>
            <a:rect l="T12" t="T13" r="T14" b="T15"/>
            <a:pathLst>
              <a:path w="769" h="235">
                <a:moveTo>
                  <a:pt x="0" y="0"/>
                </a:moveTo>
                <a:lnTo>
                  <a:pt x="0" y="234"/>
                </a:lnTo>
                <a:lnTo>
                  <a:pt x="768" y="234"/>
                </a:lnTo>
                <a:lnTo>
                  <a:pt x="768" y="60"/>
                </a:lnTo>
              </a:path>
            </a:pathLst>
          </a:custGeom>
          <a:noFill/>
          <a:ln w="28575" cap="rnd"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lIns="91404" tIns="45702" rIns="91404" bIns="45702"/>
          <a:lstStyle/>
          <a:p>
            <a:endParaRPr lang="zh-CN" altLang="en-US" sz="1600"/>
          </a:p>
        </p:txBody>
      </p:sp>
      <p:sp>
        <p:nvSpPr>
          <p:cNvPr id="31769" name="Freeform 24"/>
          <p:cNvSpPr>
            <a:spLocks/>
          </p:cNvSpPr>
          <p:nvPr/>
        </p:nvSpPr>
        <p:spPr bwMode="auto">
          <a:xfrm>
            <a:off x="2311419" y="2020682"/>
            <a:ext cx="811213" cy="260747"/>
          </a:xfrm>
          <a:custGeom>
            <a:avLst/>
            <a:gdLst>
              <a:gd name="T0" fmla="*/ 0 w 517"/>
              <a:gd name="T1" fmla="*/ 2147483647 h 241"/>
              <a:gd name="T2" fmla="*/ 0 w 517"/>
              <a:gd name="T3" fmla="*/ 2147483647 h 241"/>
              <a:gd name="T4" fmla="*/ 2147483647 w 517"/>
              <a:gd name="T5" fmla="*/ 2147483647 h 241"/>
              <a:gd name="T6" fmla="*/ 2147483647 w 517"/>
              <a:gd name="T7" fmla="*/ 0 h 241"/>
              <a:gd name="T8" fmla="*/ 0 60000 65536"/>
              <a:gd name="T9" fmla="*/ 0 60000 65536"/>
              <a:gd name="T10" fmla="*/ 0 60000 65536"/>
              <a:gd name="T11" fmla="*/ 0 60000 65536"/>
              <a:gd name="T12" fmla="*/ 0 w 517"/>
              <a:gd name="T13" fmla="*/ 0 h 241"/>
              <a:gd name="T14" fmla="*/ 517 w 517"/>
              <a:gd name="T15" fmla="*/ 241 h 241"/>
            </a:gdLst>
            <a:ahLst/>
            <a:cxnLst>
              <a:cxn ang="T8">
                <a:pos x="T0" y="T1"/>
              </a:cxn>
              <a:cxn ang="T9">
                <a:pos x="T2" y="T3"/>
              </a:cxn>
              <a:cxn ang="T10">
                <a:pos x="T4" y="T5"/>
              </a:cxn>
              <a:cxn ang="T11">
                <a:pos x="T6" y="T7"/>
              </a:cxn>
            </a:cxnLst>
            <a:rect l="T12" t="T13" r="T14" b="T15"/>
            <a:pathLst>
              <a:path w="517" h="241">
                <a:moveTo>
                  <a:pt x="0" y="66"/>
                </a:moveTo>
                <a:lnTo>
                  <a:pt x="0" y="240"/>
                </a:lnTo>
                <a:lnTo>
                  <a:pt x="516" y="240"/>
                </a:lnTo>
                <a:lnTo>
                  <a:pt x="516" y="0"/>
                </a:lnTo>
              </a:path>
            </a:pathLst>
          </a:custGeom>
          <a:noFill/>
          <a:ln w="28575" cap="rnd"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lIns="91404" tIns="45702" rIns="91404" bIns="45702"/>
          <a:lstStyle/>
          <a:p>
            <a:endParaRPr lang="zh-CN" altLang="en-US" sz="1600"/>
          </a:p>
        </p:txBody>
      </p:sp>
      <p:sp>
        <p:nvSpPr>
          <p:cNvPr id="33818" name="Freeform 25"/>
          <p:cNvSpPr>
            <a:spLocks/>
          </p:cNvSpPr>
          <p:nvPr/>
        </p:nvSpPr>
        <p:spPr bwMode="auto">
          <a:xfrm>
            <a:off x="3827482" y="2020682"/>
            <a:ext cx="1387475" cy="260747"/>
          </a:xfrm>
          <a:custGeom>
            <a:avLst/>
            <a:gdLst>
              <a:gd name="T0" fmla="*/ 0 w 883"/>
              <a:gd name="T1" fmla="*/ 0 h 241"/>
              <a:gd name="T2" fmla="*/ 0 w 883"/>
              <a:gd name="T3" fmla="*/ 2147483647 h 241"/>
              <a:gd name="T4" fmla="*/ 2147483647 w 883"/>
              <a:gd name="T5" fmla="*/ 2147483647 h 241"/>
              <a:gd name="T6" fmla="*/ 2147483647 w 883"/>
              <a:gd name="T7" fmla="*/ 0 h 241"/>
              <a:gd name="T8" fmla="*/ 0 60000 65536"/>
              <a:gd name="T9" fmla="*/ 0 60000 65536"/>
              <a:gd name="T10" fmla="*/ 0 60000 65536"/>
              <a:gd name="T11" fmla="*/ 0 60000 65536"/>
              <a:gd name="T12" fmla="*/ 0 w 883"/>
              <a:gd name="T13" fmla="*/ 0 h 241"/>
              <a:gd name="T14" fmla="*/ 883 w 883"/>
              <a:gd name="T15" fmla="*/ 241 h 241"/>
            </a:gdLst>
            <a:ahLst/>
            <a:cxnLst>
              <a:cxn ang="T8">
                <a:pos x="T0" y="T1"/>
              </a:cxn>
              <a:cxn ang="T9">
                <a:pos x="T2" y="T3"/>
              </a:cxn>
              <a:cxn ang="T10">
                <a:pos x="T4" y="T5"/>
              </a:cxn>
              <a:cxn ang="T11">
                <a:pos x="T6" y="T7"/>
              </a:cxn>
            </a:cxnLst>
            <a:rect l="T12" t="T13" r="T14" b="T15"/>
            <a:pathLst>
              <a:path w="883" h="241">
                <a:moveTo>
                  <a:pt x="0" y="0"/>
                </a:moveTo>
                <a:lnTo>
                  <a:pt x="0" y="240"/>
                </a:lnTo>
                <a:lnTo>
                  <a:pt x="882" y="240"/>
                </a:lnTo>
                <a:lnTo>
                  <a:pt x="882" y="0"/>
                </a:lnTo>
              </a:path>
            </a:pathLst>
          </a:custGeom>
          <a:noFill/>
          <a:ln w="57150" cap="rnd"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lIns="91404" tIns="45702" rIns="91404" bIns="45702"/>
          <a:lstStyle/>
          <a:p>
            <a:endParaRPr lang="zh-CN" altLang="en-US" sz="1600"/>
          </a:p>
        </p:txBody>
      </p:sp>
      <p:sp>
        <p:nvSpPr>
          <p:cNvPr id="31771" name="Freeform 26"/>
          <p:cNvSpPr>
            <a:spLocks/>
          </p:cNvSpPr>
          <p:nvPr/>
        </p:nvSpPr>
        <p:spPr bwMode="auto">
          <a:xfrm>
            <a:off x="5929313" y="2020682"/>
            <a:ext cx="944562" cy="260747"/>
          </a:xfrm>
          <a:custGeom>
            <a:avLst/>
            <a:gdLst>
              <a:gd name="T0" fmla="*/ 0 w 601"/>
              <a:gd name="T1" fmla="*/ 0 h 241"/>
              <a:gd name="T2" fmla="*/ 0 w 601"/>
              <a:gd name="T3" fmla="*/ 2147483647 h 241"/>
              <a:gd name="T4" fmla="*/ 2147483647 w 601"/>
              <a:gd name="T5" fmla="*/ 2147483647 h 241"/>
              <a:gd name="T6" fmla="*/ 2147483647 w 601"/>
              <a:gd name="T7" fmla="*/ 2147483647 h 241"/>
              <a:gd name="T8" fmla="*/ 0 60000 65536"/>
              <a:gd name="T9" fmla="*/ 0 60000 65536"/>
              <a:gd name="T10" fmla="*/ 0 60000 65536"/>
              <a:gd name="T11" fmla="*/ 0 60000 65536"/>
              <a:gd name="T12" fmla="*/ 0 w 601"/>
              <a:gd name="T13" fmla="*/ 0 h 241"/>
              <a:gd name="T14" fmla="*/ 601 w 601"/>
              <a:gd name="T15" fmla="*/ 241 h 241"/>
            </a:gdLst>
            <a:ahLst/>
            <a:cxnLst>
              <a:cxn ang="T8">
                <a:pos x="T0" y="T1"/>
              </a:cxn>
              <a:cxn ang="T9">
                <a:pos x="T2" y="T3"/>
              </a:cxn>
              <a:cxn ang="T10">
                <a:pos x="T4" y="T5"/>
              </a:cxn>
              <a:cxn ang="T11">
                <a:pos x="T6" y="T7"/>
              </a:cxn>
            </a:cxnLst>
            <a:rect l="T12" t="T13" r="T14" b="T15"/>
            <a:pathLst>
              <a:path w="601" h="241">
                <a:moveTo>
                  <a:pt x="0" y="0"/>
                </a:moveTo>
                <a:lnTo>
                  <a:pt x="0" y="240"/>
                </a:lnTo>
                <a:lnTo>
                  <a:pt x="600" y="240"/>
                </a:lnTo>
                <a:lnTo>
                  <a:pt x="600" y="72"/>
                </a:lnTo>
              </a:path>
            </a:pathLst>
          </a:custGeom>
          <a:noFill/>
          <a:ln w="28575" cap="rnd"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lIns="91404" tIns="45702" rIns="91404" bIns="45702"/>
          <a:lstStyle/>
          <a:p>
            <a:endParaRPr lang="zh-CN" altLang="en-US" sz="1600"/>
          </a:p>
        </p:txBody>
      </p:sp>
      <p:sp>
        <p:nvSpPr>
          <p:cNvPr id="31772" name="Freeform 27"/>
          <p:cNvSpPr>
            <a:spLocks/>
          </p:cNvSpPr>
          <p:nvPr/>
        </p:nvSpPr>
        <p:spPr bwMode="auto">
          <a:xfrm>
            <a:off x="7192964" y="2020682"/>
            <a:ext cx="1171575" cy="260747"/>
          </a:xfrm>
          <a:custGeom>
            <a:avLst/>
            <a:gdLst>
              <a:gd name="T0" fmla="*/ 0 w 745"/>
              <a:gd name="T1" fmla="*/ 2147483647 h 241"/>
              <a:gd name="T2" fmla="*/ 0 w 745"/>
              <a:gd name="T3" fmla="*/ 2147483647 h 241"/>
              <a:gd name="T4" fmla="*/ 2147483647 w 745"/>
              <a:gd name="T5" fmla="*/ 2147483647 h 241"/>
              <a:gd name="T6" fmla="*/ 2147483647 w 745"/>
              <a:gd name="T7" fmla="*/ 0 h 241"/>
              <a:gd name="T8" fmla="*/ 0 60000 65536"/>
              <a:gd name="T9" fmla="*/ 0 60000 65536"/>
              <a:gd name="T10" fmla="*/ 0 60000 65536"/>
              <a:gd name="T11" fmla="*/ 0 60000 65536"/>
              <a:gd name="T12" fmla="*/ 0 w 745"/>
              <a:gd name="T13" fmla="*/ 0 h 241"/>
              <a:gd name="T14" fmla="*/ 745 w 745"/>
              <a:gd name="T15" fmla="*/ 241 h 241"/>
            </a:gdLst>
            <a:ahLst/>
            <a:cxnLst>
              <a:cxn ang="T8">
                <a:pos x="T0" y="T1"/>
              </a:cxn>
              <a:cxn ang="T9">
                <a:pos x="T2" y="T3"/>
              </a:cxn>
              <a:cxn ang="T10">
                <a:pos x="T4" y="T5"/>
              </a:cxn>
              <a:cxn ang="T11">
                <a:pos x="T6" y="T7"/>
              </a:cxn>
            </a:cxnLst>
            <a:rect l="T12" t="T13" r="T14" b="T15"/>
            <a:pathLst>
              <a:path w="745" h="241">
                <a:moveTo>
                  <a:pt x="0" y="66"/>
                </a:moveTo>
                <a:lnTo>
                  <a:pt x="0" y="240"/>
                </a:lnTo>
                <a:lnTo>
                  <a:pt x="744" y="240"/>
                </a:lnTo>
                <a:lnTo>
                  <a:pt x="744" y="0"/>
                </a:lnTo>
              </a:path>
            </a:pathLst>
          </a:custGeom>
          <a:noFill/>
          <a:ln w="28575" cap="rnd"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lIns="91404" tIns="45702" rIns="91404" bIns="45702"/>
          <a:lstStyle/>
          <a:p>
            <a:endParaRPr lang="zh-CN" altLang="en-US" sz="1600"/>
          </a:p>
        </p:txBody>
      </p:sp>
      <p:sp>
        <p:nvSpPr>
          <p:cNvPr id="31773" name="Rectangle 28"/>
          <p:cNvSpPr>
            <a:spLocks noChangeArrowheads="1"/>
          </p:cNvSpPr>
          <p:nvPr/>
        </p:nvSpPr>
        <p:spPr bwMode="auto">
          <a:xfrm>
            <a:off x="1327159" y="897922"/>
            <a:ext cx="36541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p>
        </p:txBody>
      </p:sp>
      <p:sp>
        <p:nvSpPr>
          <p:cNvPr id="31774" name="Rectangle 29"/>
          <p:cNvSpPr>
            <a:spLocks noChangeArrowheads="1"/>
          </p:cNvSpPr>
          <p:nvPr/>
        </p:nvSpPr>
        <p:spPr bwMode="auto">
          <a:xfrm>
            <a:off x="1320808" y="1205104"/>
            <a:ext cx="36541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p>
        </p:txBody>
      </p:sp>
      <p:sp>
        <p:nvSpPr>
          <p:cNvPr id="31775" name="Rectangle 30"/>
          <p:cNvSpPr>
            <a:spLocks noChangeArrowheads="1"/>
          </p:cNvSpPr>
          <p:nvPr/>
        </p:nvSpPr>
        <p:spPr bwMode="auto">
          <a:xfrm>
            <a:off x="1330334" y="1528954"/>
            <a:ext cx="36541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p>
        </p:txBody>
      </p:sp>
      <p:sp>
        <p:nvSpPr>
          <p:cNvPr id="31776" name="Rectangle 31"/>
          <p:cNvSpPr>
            <a:spLocks noChangeArrowheads="1"/>
          </p:cNvSpPr>
          <p:nvPr/>
        </p:nvSpPr>
        <p:spPr bwMode="auto">
          <a:xfrm>
            <a:off x="2333635" y="1540861"/>
            <a:ext cx="36541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p>
        </p:txBody>
      </p:sp>
      <p:sp>
        <p:nvSpPr>
          <p:cNvPr id="31777" name="Rectangle 32"/>
          <p:cNvSpPr>
            <a:spLocks noChangeArrowheads="1"/>
          </p:cNvSpPr>
          <p:nvPr/>
        </p:nvSpPr>
        <p:spPr bwMode="auto">
          <a:xfrm>
            <a:off x="4346584" y="1995679"/>
            <a:ext cx="36541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p>
        </p:txBody>
      </p:sp>
      <p:sp>
        <p:nvSpPr>
          <p:cNvPr id="31778" name="Rectangle 33"/>
          <p:cNvSpPr>
            <a:spLocks noChangeArrowheads="1"/>
          </p:cNvSpPr>
          <p:nvPr/>
        </p:nvSpPr>
        <p:spPr bwMode="auto">
          <a:xfrm>
            <a:off x="6369059" y="1546813"/>
            <a:ext cx="36541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p>
        </p:txBody>
      </p:sp>
      <p:sp>
        <p:nvSpPr>
          <p:cNvPr id="31779" name="Rectangle 34"/>
          <p:cNvSpPr>
            <a:spLocks noChangeArrowheads="1"/>
          </p:cNvSpPr>
          <p:nvPr/>
        </p:nvSpPr>
        <p:spPr bwMode="auto">
          <a:xfrm>
            <a:off x="7315210" y="1565863"/>
            <a:ext cx="36541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p>
        </p:txBody>
      </p:sp>
      <p:sp>
        <p:nvSpPr>
          <p:cNvPr id="31780" name="Rectangle 35"/>
          <p:cNvSpPr>
            <a:spLocks noChangeArrowheads="1"/>
          </p:cNvSpPr>
          <p:nvPr/>
        </p:nvSpPr>
        <p:spPr bwMode="auto">
          <a:xfrm>
            <a:off x="7315210" y="1239628"/>
            <a:ext cx="36541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p>
        </p:txBody>
      </p:sp>
      <p:sp>
        <p:nvSpPr>
          <p:cNvPr id="31781" name="Rectangle 36"/>
          <p:cNvSpPr>
            <a:spLocks noChangeArrowheads="1"/>
          </p:cNvSpPr>
          <p:nvPr/>
        </p:nvSpPr>
        <p:spPr bwMode="auto">
          <a:xfrm>
            <a:off x="7315210" y="922924"/>
            <a:ext cx="36541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p>
        </p:txBody>
      </p:sp>
      <p:sp>
        <p:nvSpPr>
          <p:cNvPr id="31782" name="Rectangle 37"/>
          <p:cNvSpPr>
            <a:spLocks noChangeArrowheads="1"/>
          </p:cNvSpPr>
          <p:nvPr/>
        </p:nvSpPr>
        <p:spPr bwMode="auto">
          <a:xfrm>
            <a:off x="4851401" y="2511202"/>
            <a:ext cx="1674813" cy="284560"/>
          </a:xfrm>
          <a:prstGeom prst="rect">
            <a:avLst/>
          </a:prstGeom>
          <a:solidFill>
            <a:srgbClr val="CCECFF"/>
          </a:solidFill>
          <a:ln w="9525">
            <a:solidFill>
              <a:schemeClr val="folHlink"/>
            </a:solidFill>
            <a:miter lim="800000"/>
            <a:headEnd/>
            <a:tailEnd/>
          </a:ln>
        </p:spPr>
        <p:txBody>
          <a:bodyPr wrap="none" lIns="91404" tIns="45702" rIns="91404" bIns="45702" anchor="ct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a:spcBef>
                <a:spcPct val="0"/>
              </a:spcBef>
              <a:buClrTx/>
              <a:buFont typeface="Arial" charset="0"/>
              <a:buNone/>
            </a:pPr>
            <a:r>
              <a:rPr lang="zh-CN" altLang="en-US" sz="1600">
                <a:solidFill>
                  <a:srgbClr val="333399"/>
                </a:solidFill>
                <a:latin typeface="Arial" charset="0"/>
                <a:ea typeface="黑体" pitchFamily="49" charset="-122"/>
              </a:rPr>
              <a:t>用户数据</a:t>
            </a:r>
          </a:p>
        </p:txBody>
      </p:sp>
      <p:sp>
        <p:nvSpPr>
          <p:cNvPr id="31783" name="Rectangle 38"/>
          <p:cNvSpPr>
            <a:spLocks noChangeArrowheads="1"/>
          </p:cNvSpPr>
          <p:nvPr/>
        </p:nvSpPr>
        <p:spPr bwMode="auto">
          <a:xfrm>
            <a:off x="4124325" y="2964830"/>
            <a:ext cx="2401888" cy="285750"/>
          </a:xfrm>
          <a:prstGeom prst="rect">
            <a:avLst/>
          </a:prstGeom>
          <a:solidFill>
            <a:srgbClr val="FFFF66"/>
          </a:solidFill>
          <a:ln w="9525">
            <a:solidFill>
              <a:schemeClr val="folHlink"/>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784" name="Rectangle 39"/>
          <p:cNvSpPr>
            <a:spLocks noChangeArrowheads="1"/>
          </p:cNvSpPr>
          <p:nvPr/>
        </p:nvSpPr>
        <p:spPr bwMode="auto">
          <a:xfrm>
            <a:off x="4186239" y="2962451"/>
            <a:ext cx="593039"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IP-H</a:t>
            </a:r>
          </a:p>
        </p:txBody>
      </p:sp>
      <p:sp>
        <p:nvSpPr>
          <p:cNvPr id="31785" name="Line 40"/>
          <p:cNvSpPr>
            <a:spLocks noChangeShapeType="1"/>
          </p:cNvSpPr>
          <p:nvPr/>
        </p:nvSpPr>
        <p:spPr bwMode="auto">
          <a:xfrm>
            <a:off x="4827588" y="2964831"/>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786" name="Rectangle 41"/>
          <p:cNvSpPr>
            <a:spLocks noChangeArrowheads="1"/>
          </p:cNvSpPr>
          <p:nvPr/>
        </p:nvSpPr>
        <p:spPr bwMode="auto">
          <a:xfrm>
            <a:off x="3006744" y="3400617"/>
            <a:ext cx="4640263" cy="283369"/>
          </a:xfrm>
          <a:prstGeom prst="rect">
            <a:avLst/>
          </a:prstGeom>
          <a:solidFill>
            <a:srgbClr val="FFCCFF"/>
          </a:solidFill>
          <a:ln w="9525">
            <a:solidFill>
              <a:schemeClr val="folHlink"/>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787" name="Rectangle 42"/>
          <p:cNvSpPr>
            <a:spLocks noChangeArrowheads="1"/>
          </p:cNvSpPr>
          <p:nvPr/>
        </p:nvSpPr>
        <p:spPr bwMode="auto">
          <a:xfrm>
            <a:off x="3021013" y="3395837"/>
            <a:ext cx="854329"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MAC-H</a:t>
            </a:r>
          </a:p>
        </p:txBody>
      </p:sp>
      <p:sp>
        <p:nvSpPr>
          <p:cNvPr id="31788" name="Rectangle 43"/>
          <p:cNvSpPr>
            <a:spLocks noChangeArrowheads="1"/>
          </p:cNvSpPr>
          <p:nvPr/>
        </p:nvSpPr>
        <p:spPr bwMode="auto">
          <a:xfrm>
            <a:off x="6624639" y="3392264"/>
            <a:ext cx="831887"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MAC-T</a:t>
            </a:r>
          </a:p>
        </p:txBody>
      </p:sp>
      <p:sp>
        <p:nvSpPr>
          <p:cNvPr id="31789" name="Line 44"/>
          <p:cNvSpPr>
            <a:spLocks noChangeShapeType="1"/>
          </p:cNvSpPr>
          <p:nvPr/>
        </p:nvSpPr>
        <p:spPr bwMode="auto">
          <a:xfrm>
            <a:off x="4125913" y="3411332"/>
            <a:ext cx="0" cy="2643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790" name="Line 45"/>
          <p:cNvSpPr>
            <a:spLocks noChangeShapeType="1"/>
          </p:cNvSpPr>
          <p:nvPr/>
        </p:nvSpPr>
        <p:spPr bwMode="auto">
          <a:xfrm>
            <a:off x="6542088" y="3414887"/>
            <a:ext cx="0" cy="2655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791" name="Rectangle 46"/>
          <p:cNvSpPr>
            <a:spLocks noChangeArrowheads="1"/>
          </p:cNvSpPr>
          <p:nvPr/>
        </p:nvSpPr>
        <p:spPr bwMode="auto">
          <a:xfrm>
            <a:off x="2101850" y="3824462"/>
            <a:ext cx="6478588" cy="284559"/>
          </a:xfrm>
          <a:prstGeom prst="rect">
            <a:avLst/>
          </a:prstGeom>
          <a:solidFill>
            <a:srgbClr val="99CCFF"/>
          </a:solidFill>
          <a:ln w="9525">
            <a:solidFill>
              <a:schemeClr val="folHlink"/>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792" name="Rectangle 47"/>
          <p:cNvSpPr>
            <a:spLocks noChangeArrowheads="1"/>
          </p:cNvSpPr>
          <p:nvPr/>
        </p:nvSpPr>
        <p:spPr bwMode="auto">
          <a:xfrm>
            <a:off x="2154240" y="3819701"/>
            <a:ext cx="660366"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DL-H</a:t>
            </a:r>
          </a:p>
        </p:txBody>
      </p:sp>
      <p:sp>
        <p:nvSpPr>
          <p:cNvPr id="31793" name="Line 48"/>
          <p:cNvSpPr>
            <a:spLocks noChangeShapeType="1"/>
          </p:cNvSpPr>
          <p:nvPr/>
        </p:nvSpPr>
        <p:spPr bwMode="auto">
          <a:xfrm>
            <a:off x="3008313" y="3830432"/>
            <a:ext cx="0" cy="2833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794" name="Line 49"/>
          <p:cNvSpPr>
            <a:spLocks noChangeShapeType="1"/>
          </p:cNvSpPr>
          <p:nvPr/>
        </p:nvSpPr>
        <p:spPr bwMode="auto">
          <a:xfrm>
            <a:off x="7659688" y="3830432"/>
            <a:ext cx="0" cy="2833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795" name="Rectangle 50"/>
          <p:cNvSpPr>
            <a:spLocks noChangeArrowheads="1"/>
          </p:cNvSpPr>
          <p:nvPr/>
        </p:nvSpPr>
        <p:spPr bwMode="auto">
          <a:xfrm>
            <a:off x="7718427" y="3822080"/>
            <a:ext cx="63792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DL-T</a:t>
            </a:r>
          </a:p>
        </p:txBody>
      </p:sp>
      <p:sp>
        <p:nvSpPr>
          <p:cNvPr id="31796" name="Rectangle 51"/>
          <p:cNvSpPr>
            <a:spLocks noChangeArrowheads="1"/>
          </p:cNvSpPr>
          <p:nvPr/>
        </p:nvSpPr>
        <p:spPr bwMode="auto">
          <a:xfrm>
            <a:off x="293701" y="2513599"/>
            <a:ext cx="60586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r>
              <a:rPr lang="en-US" altLang="zh-CN" sz="1600">
                <a:solidFill>
                  <a:srgbClr val="333399"/>
                </a:solidFill>
                <a:latin typeface="Arial" charset="0"/>
                <a:ea typeface="黑体" pitchFamily="49" charset="-122"/>
              </a:rPr>
              <a:t> </a:t>
            </a:r>
            <a:r>
              <a:rPr lang="en-US" altLang="zh-CN" sz="1600">
                <a:solidFill>
                  <a:srgbClr val="333399"/>
                </a:solidFill>
                <a:latin typeface="Arial" charset="0"/>
                <a:ea typeface="黑体" pitchFamily="49" charset="-122"/>
                <a:sym typeface="Wingdings" pitchFamily="2" charset="2"/>
              </a:rPr>
              <a:t></a:t>
            </a:r>
          </a:p>
        </p:txBody>
      </p:sp>
      <p:sp>
        <p:nvSpPr>
          <p:cNvPr id="31797" name="Rectangle 52"/>
          <p:cNvSpPr>
            <a:spLocks noChangeArrowheads="1"/>
          </p:cNvSpPr>
          <p:nvPr/>
        </p:nvSpPr>
        <p:spPr bwMode="auto">
          <a:xfrm>
            <a:off x="258772" y="2933890"/>
            <a:ext cx="60586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r>
              <a:rPr lang="en-US" altLang="zh-CN" sz="1600">
                <a:solidFill>
                  <a:srgbClr val="333399"/>
                </a:solidFill>
                <a:latin typeface="Arial" charset="0"/>
                <a:ea typeface="黑体" pitchFamily="49" charset="-122"/>
              </a:rPr>
              <a:t> </a:t>
            </a:r>
            <a:r>
              <a:rPr lang="en-US" altLang="zh-CN" sz="1600">
                <a:solidFill>
                  <a:srgbClr val="333399"/>
                </a:solidFill>
                <a:latin typeface="Arial" charset="0"/>
                <a:ea typeface="黑体" pitchFamily="49" charset="-122"/>
                <a:sym typeface="Wingdings" pitchFamily="2" charset="2"/>
              </a:rPr>
              <a:t></a:t>
            </a:r>
          </a:p>
        </p:txBody>
      </p:sp>
      <p:sp>
        <p:nvSpPr>
          <p:cNvPr id="31798" name="Rectangle 53"/>
          <p:cNvSpPr>
            <a:spLocks noChangeArrowheads="1"/>
          </p:cNvSpPr>
          <p:nvPr/>
        </p:nvSpPr>
        <p:spPr bwMode="auto">
          <a:xfrm>
            <a:off x="38117" y="3381565"/>
            <a:ext cx="108676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r>
              <a:rPr lang="en-US" altLang="zh-CN" sz="1600">
                <a:solidFill>
                  <a:srgbClr val="333399"/>
                </a:solidFill>
                <a:latin typeface="Arial" charset="0"/>
                <a:ea typeface="黑体" pitchFamily="49" charset="-122"/>
              </a:rPr>
              <a:t> </a:t>
            </a:r>
            <a:r>
              <a:rPr lang="en-US" altLang="zh-CN" sz="1600">
                <a:solidFill>
                  <a:srgbClr val="333399"/>
                </a:solidFill>
                <a:latin typeface="Arial" charset="0"/>
                <a:ea typeface="黑体" pitchFamily="49" charset="-122"/>
                <a:sym typeface="Wingdings" pitchFamily="2" charset="2"/>
              </a:rPr>
              <a:t></a:t>
            </a:r>
            <a:r>
              <a:rPr lang="en-US" altLang="zh-CN" sz="1600">
                <a:solidFill>
                  <a:srgbClr val="333399"/>
                </a:solidFill>
                <a:latin typeface="Arial" charset="0"/>
                <a:ea typeface="黑体" pitchFamily="49" charset="-122"/>
              </a:rPr>
              <a:t> </a:t>
            </a:r>
            <a:r>
              <a:rPr lang="en-US" altLang="zh-CN" sz="1600">
                <a:solidFill>
                  <a:srgbClr val="333399"/>
                </a:solidFill>
                <a:latin typeface="Arial" charset="0"/>
                <a:ea typeface="黑体" pitchFamily="49" charset="-122"/>
                <a:sym typeface="Wingdings" pitchFamily="2" charset="2"/>
              </a:rPr>
              <a:t></a:t>
            </a:r>
            <a:r>
              <a:rPr lang="en-US" altLang="zh-CN" sz="1600">
                <a:solidFill>
                  <a:srgbClr val="333399"/>
                </a:solidFill>
                <a:latin typeface="Arial" charset="0"/>
                <a:ea typeface="黑体" pitchFamily="49" charset="-122"/>
              </a:rPr>
              <a:t> </a:t>
            </a:r>
            <a:r>
              <a:rPr lang="en-US" altLang="zh-CN" sz="1600">
                <a:solidFill>
                  <a:srgbClr val="333399"/>
                </a:solidFill>
                <a:latin typeface="Arial" charset="0"/>
                <a:ea typeface="黑体" pitchFamily="49" charset="-122"/>
                <a:sym typeface="Wingdings" pitchFamily="2" charset="2"/>
              </a:rPr>
              <a:t></a:t>
            </a:r>
          </a:p>
        </p:txBody>
      </p:sp>
      <p:sp>
        <p:nvSpPr>
          <p:cNvPr id="31799" name="Rectangle 54"/>
          <p:cNvSpPr>
            <a:spLocks noChangeArrowheads="1"/>
          </p:cNvSpPr>
          <p:nvPr/>
        </p:nvSpPr>
        <p:spPr bwMode="auto">
          <a:xfrm>
            <a:off x="452449" y="3792331"/>
            <a:ext cx="36541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sym typeface="Wingdings" pitchFamily="2" charset="2"/>
              </a:rPr>
              <a:t></a:t>
            </a:r>
          </a:p>
        </p:txBody>
      </p:sp>
      <p:sp>
        <p:nvSpPr>
          <p:cNvPr id="31800" name="Line 55"/>
          <p:cNvSpPr>
            <a:spLocks noChangeShapeType="1"/>
          </p:cNvSpPr>
          <p:nvPr/>
        </p:nvSpPr>
        <p:spPr bwMode="auto">
          <a:xfrm flipH="1" flipV="1">
            <a:off x="955676" y="2657649"/>
            <a:ext cx="3859213" cy="8334"/>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01" name="Line 56"/>
          <p:cNvSpPr>
            <a:spLocks noChangeShapeType="1"/>
          </p:cNvSpPr>
          <p:nvPr/>
        </p:nvSpPr>
        <p:spPr bwMode="auto">
          <a:xfrm flipH="1">
            <a:off x="938213" y="3099370"/>
            <a:ext cx="3103562"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02" name="Line 57"/>
          <p:cNvSpPr>
            <a:spLocks noChangeShapeType="1"/>
          </p:cNvSpPr>
          <p:nvPr/>
        </p:nvSpPr>
        <p:spPr bwMode="auto">
          <a:xfrm flipH="1">
            <a:off x="1422419" y="3535139"/>
            <a:ext cx="1527175"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03" name="Line 58"/>
          <p:cNvSpPr>
            <a:spLocks noChangeShapeType="1"/>
          </p:cNvSpPr>
          <p:nvPr/>
        </p:nvSpPr>
        <p:spPr bwMode="auto">
          <a:xfrm flipH="1">
            <a:off x="806450" y="3962574"/>
            <a:ext cx="1238250" cy="0"/>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04" name="Rectangle 59"/>
          <p:cNvSpPr>
            <a:spLocks noChangeArrowheads="1"/>
          </p:cNvSpPr>
          <p:nvPr/>
        </p:nvSpPr>
        <p:spPr bwMode="auto">
          <a:xfrm>
            <a:off x="7856556" y="1720627"/>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物理层</a:t>
            </a:r>
          </a:p>
        </p:txBody>
      </p:sp>
      <p:sp>
        <p:nvSpPr>
          <p:cNvPr id="31805" name="Rectangle 60"/>
          <p:cNvSpPr>
            <a:spLocks noChangeArrowheads="1"/>
          </p:cNvSpPr>
          <p:nvPr/>
        </p:nvSpPr>
        <p:spPr bwMode="auto">
          <a:xfrm>
            <a:off x="4787902" y="1367011"/>
            <a:ext cx="1595438" cy="651272"/>
          </a:xfrm>
          <a:prstGeom prst="rect">
            <a:avLst/>
          </a:prstGeom>
          <a:solidFill>
            <a:srgbClr val="FFCCFF"/>
          </a:solidFill>
          <a:ln w="9525">
            <a:solidFill>
              <a:schemeClr val="folHlink"/>
            </a:solidFill>
            <a:miter lim="800000"/>
            <a:headEnd/>
            <a:tailEnd/>
          </a:ln>
          <a:effectLst>
            <a:outerShdw dist="35921" dir="2700000" algn="ctr" rotWithShape="0">
              <a:schemeClr val="bg2"/>
            </a:outerShdw>
          </a:effec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06" name="Line 61"/>
          <p:cNvSpPr>
            <a:spLocks noChangeShapeType="1"/>
          </p:cNvSpPr>
          <p:nvPr/>
        </p:nvSpPr>
        <p:spPr bwMode="auto">
          <a:xfrm>
            <a:off x="4791075" y="1695624"/>
            <a:ext cx="1589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07" name="Line 62"/>
          <p:cNvSpPr>
            <a:spLocks noChangeShapeType="1"/>
          </p:cNvSpPr>
          <p:nvPr/>
        </p:nvSpPr>
        <p:spPr bwMode="auto">
          <a:xfrm>
            <a:off x="5564188" y="1700405"/>
            <a:ext cx="0" cy="31551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08" name="Line 63"/>
          <p:cNvSpPr>
            <a:spLocks noChangeShapeType="1"/>
          </p:cNvSpPr>
          <p:nvPr/>
        </p:nvSpPr>
        <p:spPr bwMode="auto">
          <a:xfrm>
            <a:off x="4781551" y="1368201"/>
            <a:ext cx="776288"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09" name="Line 64"/>
          <p:cNvSpPr>
            <a:spLocks noChangeShapeType="1"/>
          </p:cNvSpPr>
          <p:nvPr/>
        </p:nvSpPr>
        <p:spPr bwMode="auto">
          <a:xfrm flipV="1">
            <a:off x="5573720" y="1359884"/>
            <a:ext cx="795337" cy="3405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10" name="Rectangle 65"/>
          <p:cNvSpPr>
            <a:spLocks noChangeArrowheads="1"/>
          </p:cNvSpPr>
          <p:nvPr/>
        </p:nvSpPr>
        <p:spPr bwMode="auto">
          <a:xfrm>
            <a:off x="4770440" y="1462262"/>
            <a:ext cx="443961"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DL</a:t>
            </a:r>
          </a:p>
        </p:txBody>
      </p:sp>
      <p:sp>
        <p:nvSpPr>
          <p:cNvPr id="31811" name="Rectangle 66"/>
          <p:cNvSpPr>
            <a:spLocks noChangeArrowheads="1"/>
          </p:cNvSpPr>
          <p:nvPr/>
        </p:nvSpPr>
        <p:spPr bwMode="auto">
          <a:xfrm>
            <a:off x="5381626" y="1343201"/>
            <a:ext cx="330147"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R</a:t>
            </a:r>
          </a:p>
        </p:txBody>
      </p:sp>
      <p:sp>
        <p:nvSpPr>
          <p:cNvPr id="31812" name="Rectangle 67"/>
          <p:cNvSpPr>
            <a:spLocks noChangeArrowheads="1"/>
          </p:cNvSpPr>
          <p:nvPr/>
        </p:nvSpPr>
        <p:spPr bwMode="auto">
          <a:xfrm>
            <a:off x="5741991" y="1465834"/>
            <a:ext cx="606425" cy="183356"/>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13" name="Rectangle 68"/>
          <p:cNvSpPr>
            <a:spLocks noChangeArrowheads="1"/>
          </p:cNvSpPr>
          <p:nvPr/>
        </p:nvSpPr>
        <p:spPr bwMode="auto">
          <a:xfrm>
            <a:off x="5676901" y="1450355"/>
            <a:ext cx="637923"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MAC</a:t>
            </a:r>
          </a:p>
        </p:txBody>
      </p:sp>
      <p:sp>
        <p:nvSpPr>
          <p:cNvPr id="31814" name="Rectangle 69"/>
          <p:cNvSpPr>
            <a:spLocks noChangeArrowheads="1"/>
          </p:cNvSpPr>
          <p:nvPr/>
        </p:nvSpPr>
        <p:spPr bwMode="auto">
          <a:xfrm>
            <a:off x="5502292" y="1720627"/>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物理层</a:t>
            </a:r>
          </a:p>
        </p:txBody>
      </p:sp>
      <p:sp>
        <p:nvSpPr>
          <p:cNvPr id="31815" name="Rectangle 70"/>
          <p:cNvSpPr>
            <a:spLocks noChangeArrowheads="1"/>
          </p:cNvSpPr>
          <p:nvPr/>
        </p:nvSpPr>
        <p:spPr bwMode="auto">
          <a:xfrm>
            <a:off x="4718068" y="1720627"/>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物理层</a:t>
            </a:r>
          </a:p>
        </p:txBody>
      </p:sp>
      <p:sp>
        <p:nvSpPr>
          <p:cNvPr id="31816" name="Rectangle 71"/>
          <p:cNvSpPr>
            <a:spLocks noChangeArrowheads="1"/>
          </p:cNvSpPr>
          <p:nvPr/>
        </p:nvSpPr>
        <p:spPr bwMode="auto">
          <a:xfrm>
            <a:off x="2695575" y="1367011"/>
            <a:ext cx="1716088" cy="651272"/>
          </a:xfrm>
          <a:prstGeom prst="rect">
            <a:avLst/>
          </a:prstGeom>
          <a:solidFill>
            <a:srgbClr val="FFCCFF"/>
          </a:solidFill>
          <a:ln w="9525">
            <a:solidFill>
              <a:schemeClr val="folHlink"/>
            </a:solidFill>
            <a:miter lim="800000"/>
            <a:headEnd/>
            <a:tailEnd/>
          </a:ln>
          <a:effectLst>
            <a:outerShdw dist="35921" dir="2700000" algn="ctr" rotWithShape="0">
              <a:schemeClr val="bg2"/>
            </a:outerShdw>
          </a:effec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17" name="Line 72"/>
          <p:cNvSpPr>
            <a:spLocks noChangeShapeType="1"/>
          </p:cNvSpPr>
          <p:nvPr/>
        </p:nvSpPr>
        <p:spPr bwMode="auto">
          <a:xfrm>
            <a:off x="2698752" y="1695624"/>
            <a:ext cx="1708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18" name="Line 73"/>
          <p:cNvSpPr>
            <a:spLocks noChangeShapeType="1"/>
          </p:cNvSpPr>
          <p:nvPr/>
        </p:nvSpPr>
        <p:spPr bwMode="auto">
          <a:xfrm>
            <a:off x="3530600" y="1700405"/>
            <a:ext cx="0" cy="31551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19" name="Line 74"/>
          <p:cNvSpPr>
            <a:spLocks noChangeShapeType="1"/>
          </p:cNvSpPr>
          <p:nvPr/>
        </p:nvSpPr>
        <p:spPr bwMode="auto">
          <a:xfrm>
            <a:off x="2687638" y="1368201"/>
            <a:ext cx="836612" cy="3238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20" name="Line 75"/>
          <p:cNvSpPr>
            <a:spLocks noChangeShapeType="1"/>
          </p:cNvSpPr>
          <p:nvPr/>
        </p:nvSpPr>
        <p:spPr bwMode="auto">
          <a:xfrm flipV="1">
            <a:off x="3538538" y="1359884"/>
            <a:ext cx="857250" cy="3405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sz="1600"/>
          </a:p>
        </p:txBody>
      </p:sp>
      <p:sp>
        <p:nvSpPr>
          <p:cNvPr id="31821" name="Rectangle 76"/>
          <p:cNvSpPr>
            <a:spLocks noChangeArrowheads="1"/>
          </p:cNvSpPr>
          <p:nvPr/>
        </p:nvSpPr>
        <p:spPr bwMode="auto">
          <a:xfrm>
            <a:off x="3868739" y="1450355"/>
            <a:ext cx="443961"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DL</a:t>
            </a:r>
          </a:p>
        </p:txBody>
      </p:sp>
      <p:sp>
        <p:nvSpPr>
          <p:cNvPr id="31822" name="Rectangle 77"/>
          <p:cNvSpPr>
            <a:spLocks noChangeArrowheads="1"/>
          </p:cNvSpPr>
          <p:nvPr/>
        </p:nvSpPr>
        <p:spPr bwMode="auto">
          <a:xfrm>
            <a:off x="3365502" y="1355105"/>
            <a:ext cx="330147"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R</a:t>
            </a:r>
          </a:p>
        </p:txBody>
      </p:sp>
      <p:grpSp>
        <p:nvGrpSpPr>
          <p:cNvPr id="31823" name="Group 78"/>
          <p:cNvGrpSpPr>
            <a:grpSpLocks/>
          </p:cNvGrpSpPr>
          <p:nvPr/>
        </p:nvGrpSpPr>
        <p:grpSpPr bwMode="auto">
          <a:xfrm>
            <a:off x="2627315" y="1437276"/>
            <a:ext cx="724341" cy="335589"/>
            <a:chOff x="0" y="0"/>
            <a:chExt cx="399" cy="308"/>
          </a:xfrm>
        </p:grpSpPr>
        <p:sp>
          <p:nvSpPr>
            <p:cNvPr id="31850" name="Rectangle 79"/>
            <p:cNvSpPr>
              <a:spLocks noChangeArrowheads="1"/>
            </p:cNvSpPr>
            <p:nvPr/>
          </p:nvSpPr>
          <p:spPr bwMode="auto">
            <a:xfrm>
              <a:off x="39" y="14"/>
              <a:ext cx="36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51" name="Rectangle 80"/>
            <p:cNvSpPr>
              <a:spLocks noChangeArrowheads="1"/>
            </p:cNvSpPr>
            <p:nvPr/>
          </p:nvSpPr>
          <p:spPr bwMode="auto">
            <a:xfrm>
              <a:off x="0" y="0"/>
              <a:ext cx="35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MAC</a:t>
              </a:r>
            </a:p>
          </p:txBody>
        </p:sp>
      </p:grpSp>
      <p:sp>
        <p:nvSpPr>
          <p:cNvPr id="31824" name="Rectangle 81"/>
          <p:cNvSpPr>
            <a:spLocks noChangeArrowheads="1"/>
          </p:cNvSpPr>
          <p:nvPr/>
        </p:nvSpPr>
        <p:spPr bwMode="auto">
          <a:xfrm>
            <a:off x="3482994" y="1720627"/>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物理层</a:t>
            </a:r>
          </a:p>
        </p:txBody>
      </p:sp>
      <p:sp>
        <p:nvSpPr>
          <p:cNvPr id="31825" name="Rectangle 82"/>
          <p:cNvSpPr>
            <a:spLocks noChangeArrowheads="1"/>
          </p:cNvSpPr>
          <p:nvPr/>
        </p:nvSpPr>
        <p:spPr bwMode="auto">
          <a:xfrm>
            <a:off x="2625744" y="1720627"/>
            <a:ext cx="798224"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latin typeface="Arial" charset="0"/>
                <a:ea typeface="黑体" pitchFamily="49" charset="-122"/>
              </a:rPr>
              <a:t>物理层</a:t>
            </a:r>
          </a:p>
        </p:txBody>
      </p:sp>
      <p:grpSp>
        <p:nvGrpSpPr>
          <p:cNvPr id="31826" name="Group 83"/>
          <p:cNvGrpSpPr>
            <a:grpSpLocks/>
          </p:cNvGrpSpPr>
          <p:nvPr/>
        </p:nvGrpSpPr>
        <p:grpSpPr bwMode="auto">
          <a:xfrm>
            <a:off x="1673228" y="1789684"/>
            <a:ext cx="904875" cy="411956"/>
            <a:chOff x="0" y="0"/>
            <a:chExt cx="527" cy="380"/>
          </a:xfrm>
        </p:grpSpPr>
        <p:sp>
          <p:nvSpPr>
            <p:cNvPr id="31843" name="Oval 84"/>
            <p:cNvSpPr>
              <a:spLocks noChangeArrowheads="1"/>
            </p:cNvSpPr>
            <p:nvPr/>
          </p:nvSpPr>
          <p:spPr bwMode="auto">
            <a:xfrm rot="840000">
              <a:off x="12" y="40"/>
              <a:ext cx="116" cy="174"/>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44" name="Oval 85"/>
            <p:cNvSpPr>
              <a:spLocks noChangeArrowheads="1"/>
            </p:cNvSpPr>
            <p:nvPr/>
          </p:nvSpPr>
          <p:spPr bwMode="auto">
            <a:xfrm>
              <a:off x="0" y="176"/>
              <a:ext cx="127" cy="137"/>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45" name="Oval 86"/>
            <p:cNvSpPr>
              <a:spLocks noChangeArrowheads="1"/>
            </p:cNvSpPr>
            <p:nvPr/>
          </p:nvSpPr>
          <p:spPr bwMode="auto">
            <a:xfrm rot="420000">
              <a:off x="57" y="282"/>
              <a:ext cx="340" cy="98"/>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46" name="Oval 87"/>
            <p:cNvSpPr>
              <a:spLocks noChangeArrowheads="1"/>
            </p:cNvSpPr>
            <p:nvPr/>
          </p:nvSpPr>
          <p:spPr bwMode="auto">
            <a:xfrm>
              <a:off x="91" y="0"/>
              <a:ext cx="298" cy="191"/>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47" name="Oval 88"/>
            <p:cNvSpPr>
              <a:spLocks noChangeArrowheads="1"/>
            </p:cNvSpPr>
            <p:nvPr/>
          </p:nvSpPr>
          <p:spPr bwMode="auto">
            <a:xfrm rot="-1020000">
              <a:off x="338" y="54"/>
              <a:ext cx="189" cy="270"/>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48" name="Oval 89"/>
            <p:cNvSpPr>
              <a:spLocks noChangeArrowheads="1"/>
            </p:cNvSpPr>
            <p:nvPr/>
          </p:nvSpPr>
          <p:spPr bwMode="auto">
            <a:xfrm>
              <a:off x="303" y="262"/>
              <a:ext cx="166" cy="96"/>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49" name="Freeform 90"/>
            <p:cNvSpPr>
              <a:spLocks/>
            </p:cNvSpPr>
            <p:nvPr/>
          </p:nvSpPr>
          <p:spPr bwMode="auto">
            <a:xfrm>
              <a:off x="67" y="61"/>
              <a:ext cx="422" cy="309"/>
            </a:xfrm>
            <a:custGeom>
              <a:avLst/>
              <a:gdLst>
                <a:gd name="T0" fmla="*/ 61 w 334"/>
                <a:gd name="T1" fmla="*/ 1 h 478"/>
                <a:gd name="T2" fmla="*/ 135 w 334"/>
                <a:gd name="T3" fmla="*/ 1 h 478"/>
                <a:gd name="T4" fmla="*/ 220 w 334"/>
                <a:gd name="T5" fmla="*/ 1 h 478"/>
                <a:gd name="T6" fmla="*/ 320 w 334"/>
                <a:gd name="T7" fmla="*/ 1 h 478"/>
                <a:gd name="T8" fmla="*/ 456 w 334"/>
                <a:gd name="T9" fmla="*/ 1 h 478"/>
                <a:gd name="T10" fmla="*/ 601 w 334"/>
                <a:gd name="T11" fmla="*/ 1 h 478"/>
                <a:gd name="T12" fmla="*/ 725 w 334"/>
                <a:gd name="T13" fmla="*/ 1 h 478"/>
                <a:gd name="T14" fmla="*/ 864 w 334"/>
                <a:gd name="T15" fmla="*/ 1 h 478"/>
                <a:gd name="T16" fmla="*/ 959 w 334"/>
                <a:gd name="T17" fmla="*/ 1 h 478"/>
                <a:gd name="T18" fmla="*/ 1035 w 334"/>
                <a:gd name="T19" fmla="*/ 0 h 478"/>
                <a:gd name="T20" fmla="*/ 1111 w 334"/>
                <a:gd name="T21" fmla="*/ 1 h 478"/>
                <a:gd name="T22" fmla="*/ 1171 w 334"/>
                <a:gd name="T23" fmla="*/ 1 h 478"/>
                <a:gd name="T24" fmla="*/ 1250 w 334"/>
                <a:gd name="T25" fmla="*/ 1 h 478"/>
                <a:gd name="T26" fmla="*/ 1314 w 334"/>
                <a:gd name="T27" fmla="*/ 3 h 478"/>
                <a:gd name="T28" fmla="*/ 1404 w 334"/>
                <a:gd name="T29" fmla="*/ 4 h 478"/>
                <a:gd name="T30" fmla="*/ 1464 w 334"/>
                <a:gd name="T31" fmla="*/ 5 h 478"/>
                <a:gd name="T32" fmla="*/ 1526 w 334"/>
                <a:gd name="T33" fmla="*/ 6 h 478"/>
                <a:gd name="T34" fmla="*/ 1577 w 334"/>
                <a:gd name="T35" fmla="*/ 8 h 478"/>
                <a:gd name="T36" fmla="*/ 1637 w 334"/>
                <a:gd name="T37" fmla="*/ 9 h 478"/>
                <a:gd name="T38" fmla="*/ 1660 w 334"/>
                <a:gd name="T39" fmla="*/ 10 h 478"/>
                <a:gd name="T40" fmla="*/ 1701 w 334"/>
                <a:gd name="T41" fmla="*/ 11 h 478"/>
                <a:gd name="T42" fmla="*/ 1713 w 334"/>
                <a:gd name="T43" fmla="*/ 12 h 478"/>
                <a:gd name="T44" fmla="*/ 1713 w 334"/>
                <a:gd name="T45" fmla="*/ 14 h 478"/>
                <a:gd name="T46" fmla="*/ 1713 w 334"/>
                <a:gd name="T47" fmla="*/ 15 h 478"/>
                <a:gd name="T48" fmla="*/ 1701 w 334"/>
                <a:gd name="T49" fmla="*/ 16 h 478"/>
                <a:gd name="T50" fmla="*/ 1684 w 334"/>
                <a:gd name="T51" fmla="*/ 16 h 478"/>
                <a:gd name="T52" fmla="*/ 1624 w 334"/>
                <a:gd name="T53" fmla="*/ 17 h 478"/>
                <a:gd name="T54" fmla="*/ 1555 w 334"/>
                <a:gd name="T55" fmla="*/ 18 h 478"/>
                <a:gd name="T56" fmla="*/ 1488 w 334"/>
                <a:gd name="T57" fmla="*/ 19 h 478"/>
                <a:gd name="T58" fmla="*/ 1429 w 334"/>
                <a:gd name="T59" fmla="*/ 20 h 478"/>
                <a:gd name="T60" fmla="*/ 1357 w 334"/>
                <a:gd name="T61" fmla="*/ 21 h 478"/>
                <a:gd name="T62" fmla="*/ 1295 w 334"/>
                <a:gd name="T63" fmla="*/ 21 h 478"/>
                <a:gd name="T64" fmla="*/ 1234 w 334"/>
                <a:gd name="T65" fmla="*/ 22 h 478"/>
                <a:gd name="T66" fmla="*/ 1157 w 334"/>
                <a:gd name="T67" fmla="*/ 23 h 478"/>
                <a:gd name="T68" fmla="*/ 1085 w 334"/>
                <a:gd name="T69" fmla="*/ 23 h 478"/>
                <a:gd name="T70" fmla="*/ 959 w 334"/>
                <a:gd name="T71" fmla="*/ 22 h 478"/>
                <a:gd name="T72" fmla="*/ 878 w 334"/>
                <a:gd name="T73" fmla="*/ 21 h 478"/>
                <a:gd name="T74" fmla="*/ 743 w 334"/>
                <a:gd name="T75" fmla="*/ 21 h 478"/>
                <a:gd name="T76" fmla="*/ 644 w 334"/>
                <a:gd name="T77" fmla="*/ 20 h 478"/>
                <a:gd name="T78" fmla="*/ 456 w 334"/>
                <a:gd name="T79" fmla="*/ 19 h 478"/>
                <a:gd name="T80" fmla="*/ 369 w 334"/>
                <a:gd name="T81" fmla="*/ 19 h 478"/>
                <a:gd name="T82" fmla="*/ 292 w 334"/>
                <a:gd name="T83" fmla="*/ 18 h 478"/>
                <a:gd name="T84" fmla="*/ 220 w 334"/>
                <a:gd name="T85" fmla="*/ 18 h 478"/>
                <a:gd name="T86" fmla="*/ 152 w 334"/>
                <a:gd name="T87" fmla="*/ 17 h 478"/>
                <a:gd name="T88" fmla="*/ 97 w 334"/>
                <a:gd name="T89" fmla="*/ 16 h 478"/>
                <a:gd name="T90" fmla="*/ 51 w 334"/>
                <a:gd name="T91" fmla="*/ 16 h 478"/>
                <a:gd name="T92" fmla="*/ 13 w 334"/>
                <a:gd name="T93" fmla="*/ 15 h 478"/>
                <a:gd name="T94" fmla="*/ 0 w 334"/>
                <a:gd name="T95" fmla="*/ 14 h 478"/>
                <a:gd name="T96" fmla="*/ 0 w 334"/>
                <a:gd name="T97" fmla="*/ 12 h 478"/>
                <a:gd name="T98" fmla="*/ 0 w 334"/>
                <a:gd name="T99" fmla="*/ 12 h 478"/>
                <a:gd name="T100" fmla="*/ 0 w 334"/>
                <a:gd name="T101" fmla="*/ 10 h 478"/>
                <a:gd name="T102" fmla="*/ 0 w 334"/>
                <a:gd name="T103" fmla="*/ 9 h 478"/>
                <a:gd name="T104" fmla="*/ 13 w 334"/>
                <a:gd name="T105" fmla="*/ 8 h 478"/>
                <a:gd name="T106" fmla="*/ 13 w 334"/>
                <a:gd name="T107" fmla="*/ 6 h 478"/>
                <a:gd name="T108" fmla="*/ 25 w 334"/>
                <a:gd name="T109" fmla="*/ 6 h 478"/>
                <a:gd name="T110" fmla="*/ 25 w 334"/>
                <a:gd name="T111" fmla="*/ 5 h 478"/>
                <a:gd name="T112" fmla="*/ 25 w 334"/>
                <a:gd name="T113" fmla="*/ 4 h 478"/>
                <a:gd name="T114" fmla="*/ 25 w 334"/>
                <a:gd name="T115" fmla="*/ 3 h 478"/>
                <a:gd name="T116" fmla="*/ 37 w 334"/>
                <a:gd name="T117" fmla="*/ 1 h 4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34"/>
                <a:gd name="T178" fmla="*/ 0 h 478"/>
                <a:gd name="T179" fmla="*/ 334 w 334"/>
                <a:gd name="T180" fmla="*/ 478 h 4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34" h="478">
                  <a:moveTo>
                    <a:pt x="5" y="12"/>
                  </a:moveTo>
                  <a:lnTo>
                    <a:pt x="12" y="12"/>
                  </a:lnTo>
                  <a:lnTo>
                    <a:pt x="19" y="19"/>
                  </a:lnTo>
                  <a:lnTo>
                    <a:pt x="26" y="19"/>
                  </a:lnTo>
                  <a:lnTo>
                    <a:pt x="34" y="19"/>
                  </a:lnTo>
                  <a:lnTo>
                    <a:pt x="43" y="19"/>
                  </a:lnTo>
                  <a:lnTo>
                    <a:pt x="53" y="19"/>
                  </a:lnTo>
                  <a:lnTo>
                    <a:pt x="62" y="19"/>
                  </a:lnTo>
                  <a:lnTo>
                    <a:pt x="79" y="19"/>
                  </a:lnTo>
                  <a:lnTo>
                    <a:pt x="89" y="19"/>
                  </a:lnTo>
                  <a:lnTo>
                    <a:pt x="108" y="19"/>
                  </a:lnTo>
                  <a:lnTo>
                    <a:pt x="117" y="16"/>
                  </a:lnTo>
                  <a:lnTo>
                    <a:pt x="125" y="12"/>
                  </a:lnTo>
                  <a:lnTo>
                    <a:pt x="141" y="12"/>
                  </a:lnTo>
                  <a:lnTo>
                    <a:pt x="158" y="8"/>
                  </a:lnTo>
                  <a:lnTo>
                    <a:pt x="168" y="8"/>
                  </a:lnTo>
                  <a:lnTo>
                    <a:pt x="177" y="4"/>
                  </a:lnTo>
                  <a:lnTo>
                    <a:pt x="187" y="4"/>
                  </a:lnTo>
                  <a:lnTo>
                    <a:pt x="194" y="0"/>
                  </a:lnTo>
                  <a:lnTo>
                    <a:pt x="201" y="0"/>
                  </a:lnTo>
                  <a:lnTo>
                    <a:pt x="208" y="0"/>
                  </a:lnTo>
                  <a:lnTo>
                    <a:pt x="216" y="4"/>
                  </a:lnTo>
                  <a:lnTo>
                    <a:pt x="220" y="16"/>
                  </a:lnTo>
                  <a:lnTo>
                    <a:pt x="228" y="16"/>
                  </a:lnTo>
                  <a:lnTo>
                    <a:pt x="235" y="23"/>
                  </a:lnTo>
                  <a:lnTo>
                    <a:pt x="244" y="31"/>
                  </a:lnTo>
                  <a:lnTo>
                    <a:pt x="254" y="39"/>
                  </a:lnTo>
                  <a:lnTo>
                    <a:pt x="256" y="50"/>
                  </a:lnTo>
                  <a:lnTo>
                    <a:pt x="264" y="62"/>
                  </a:lnTo>
                  <a:lnTo>
                    <a:pt x="273" y="78"/>
                  </a:lnTo>
                  <a:lnTo>
                    <a:pt x="278" y="105"/>
                  </a:lnTo>
                  <a:lnTo>
                    <a:pt x="285" y="112"/>
                  </a:lnTo>
                  <a:lnTo>
                    <a:pt x="292" y="128"/>
                  </a:lnTo>
                  <a:lnTo>
                    <a:pt x="297" y="140"/>
                  </a:lnTo>
                  <a:lnTo>
                    <a:pt x="302" y="151"/>
                  </a:lnTo>
                  <a:lnTo>
                    <a:pt x="307" y="167"/>
                  </a:lnTo>
                  <a:lnTo>
                    <a:pt x="314" y="178"/>
                  </a:lnTo>
                  <a:lnTo>
                    <a:pt x="319" y="190"/>
                  </a:lnTo>
                  <a:lnTo>
                    <a:pt x="321" y="202"/>
                  </a:lnTo>
                  <a:lnTo>
                    <a:pt x="323" y="213"/>
                  </a:lnTo>
                  <a:lnTo>
                    <a:pt x="326" y="225"/>
                  </a:lnTo>
                  <a:lnTo>
                    <a:pt x="331" y="237"/>
                  </a:lnTo>
                  <a:lnTo>
                    <a:pt x="331" y="248"/>
                  </a:lnTo>
                  <a:lnTo>
                    <a:pt x="333" y="260"/>
                  </a:lnTo>
                  <a:lnTo>
                    <a:pt x="333" y="271"/>
                  </a:lnTo>
                  <a:lnTo>
                    <a:pt x="333" y="283"/>
                  </a:lnTo>
                  <a:lnTo>
                    <a:pt x="333" y="295"/>
                  </a:lnTo>
                  <a:lnTo>
                    <a:pt x="333" y="306"/>
                  </a:lnTo>
                  <a:lnTo>
                    <a:pt x="333" y="318"/>
                  </a:lnTo>
                  <a:lnTo>
                    <a:pt x="331" y="330"/>
                  </a:lnTo>
                  <a:lnTo>
                    <a:pt x="331" y="341"/>
                  </a:lnTo>
                  <a:lnTo>
                    <a:pt x="328" y="353"/>
                  </a:lnTo>
                  <a:lnTo>
                    <a:pt x="321" y="361"/>
                  </a:lnTo>
                  <a:lnTo>
                    <a:pt x="316" y="372"/>
                  </a:lnTo>
                  <a:lnTo>
                    <a:pt x="309" y="376"/>
                  </a:lnTo>
                  <a:lnTo>
                    <a:pt x="302" y="384"/>
                  </a:lnTo>
                  <a:lnTo>
                    <a:pt x="295" y="392"/>
                  </a:lnTo>
                  <a:lnTo>
                    <a:pt x="290" y="403"/>
                  </a:lnTo>
                  <a:lnTo>
                    <a:pt x="283" y="411"/>
                  </a:lnTo>
                  <a:lnTo>
                    <a:pt x="278" y="423"/>
                  </a:lnTo>
                  <a:lnTo>
                    <a:pt x="271" y="430"/>
                  </a:lnTo>
                  <a:lnTo>
                    <a:pt x="264" y="438"/>
                  </a:lnTo>
                  <a:lnTo>
                    <a:pt x="259" y="450"/>
                  </a:lnTo>
                  <a:lnTo>
                    <a:pt x="252" y="454"/>
                  </a:lnTo>
                  <a:lnTo>
                    <a:pt x="247" y="465"/>
                  </a:lnTo>
                  <a:lnTo>
                    <a:pt x="240" y="469"/>
                  </a:lnTo>
                  <a:lnTo>
                    <a:pt x="232" y="477"/>
                  </a:lnTo>
                  <a:lnTo>
                    <a:pt x="225" y="477"/>
                  </a:lnTo>
                  <a:lnTo>
                    <a:pt x="218" y="477"/>
                  </a:lnTo>
                  <a:lnTo>
                    <a:pt x="211" y="473"/>
                  </a:lnTo>
                  <a:lnTo>
                    <a:pt x="204" y="469"/>
                  </a:lnTo>
                  <a:lnTo>
                    <a:pt x="187" y="461"/>
                  </a:lnTo>
                  <a:lnTo>
                    <a:pt x="177" y="454"/>
                  </a:lnTo>
                  <a:lnTo>
                    <a:pt x="170" y="446"/>
                  </a:lnTo>
                  <a:lnTo>
                    <a:pt x="151" y="442"/>
                  </a:lnTo>
                  <a:lnTo>
                    <a:pt x="144" y="434"/>
                  </a:lnTo>
                  <a:lnTo>
                    <a:pt x="134" y="427"/>
                  </a:lnTo>
                  <a:lnTo>
                    <a:pt x="125" y="423"/>
                  </a:lnTo>
                  <a:lnTo>
                    <a:pt x="105" y="411"/>
                  </a:lnTo>
                  <a:lnTo>
                    <a:pt x="89" y="407"/>
                  </a:lnTo>
                  <a:lnTo>
                    <a:pt x="81" y="399"/>
                  </a:lnTo>
                  <a:lnTo>
                    <a:pt x="72" y="396"/>
                  </a:lnTo>
                  <a:lnTo>
                    <a:pt x="65" y="392"/>
                  </a:lnTo>
                  <a:lnTo>
                    <a:pt x="57" y="384"/>
                  </a:lnTo>
                  <a:lnTo>
                    <a:pt x="50" y="384"/>
                  </a:lnTo>
                  <a:lnTo>
                    <a:pt x="43" y="380"/>
                  </a:lnTo>
                  <a:lnTo>
                    <a:pt x="36" y="376"/>
                  </a:lnTo>
                  <a:lnTo>
                    <a:pt x="29" y="368"/>
                  </a:lnTo>
                  <a:lnTo>
                    <a:pt x="22" y="365"/>
                  </a:lnTo>
                  <a:lnTo>
                    <a:pt x="19" y="353"/>
                  </a:lnTo>
                  <a:lnTo>
                    <a:pt x="12" y="349"/>
                  </a:lnTo>
                  <a:lnTo>
                    <a:pt x="10" y="337"/>
                  </a:lnTo>
                  <a:lnTo>
                    <a:pt x="5" y="326"/>
                  </a:lnTo>
                  <a:lnTo>
                    <a:pt x="2" y="314"/>
                  </a:lnTo>
                  <a:lnTo>
                    <a:pt x="2" y="302"/>
                  </a:lnTo>
                  <a:lnTo>
                    <a:pt x="0" y="291"/>
                  </a:lnTo>
                  <a:lnTo>
                    <a:pt x="0" y="279"/>
                  </a:lnTo>
                  <a:lnTo>
                    <a:pt x="0" y="268"/>
                  </a:lnTo>
                  <a:lnTo>
                    <a:pt x="0" y="256"/>
                  </a:lnTo>
                  <a:lnTo>
                    <a:pt x="0" y="244"/>
                  </a:lnTo>
                  <a:lnTo>
                    <a:pt x="0" y="233"/>
                  </a:lnTo>
                  <a:lnTo>
                    <a:pt x="0" y="221"/>
                  </a:lnTo>
                  <a:lnTo>
                    <a:pt x="0" y="209"/>
                  </a:lnTo>
                  <a:lnTo>
                    <a:pt x="0" y="194"/>
                  </a:lnTo>
                  <a:lnTo>
                    <a:pt x="0" y="182"/>
                  </a:lnTo>
                  <a:lnTo>
                    <a:pt x="2" y="171"/>
                  </a:lnTo>
                  <a:lnTo>
                    <a:pt x="2" y="159"/>
                  </a:lnTo>
                  <a:lnTo>
                    <a:pt x="2" y="147"/>
                  </a:lnTo>
                  <a:lnTo>
                    <a:pt x="5" y="136"/>
                  </a:lnTo>
                  <a:lnTo>
                    <a:pt x="5" y="124"/>
                  </a:lnTo>
                  <a:lnTo>
                    <a:pt x="5" y="112"/>
                  </a:lnTo>
                  <a:lnTo>
                    <a:pt x="5" y="101"/>
                  </a:lnTo>
                  <a:lnTo>
                    <a:pt x="5" y="89"/>
                  </a:lnTo>
                  <a:lnTo>
                    <a:pt x="5" y="78"/>
                  </a:lnTo>
                  <a:lnTo>
                    <a:pt x="5" y="62"/>
                  </a:lnTo>
                  <a:lnTo>
                    <a:pt x="5" y="50"/>
                  </a:lnTo>
                  <a:lnTo>
                    <a:pt x="5" y="39"/>
                  </a:lnTo>
                  <a:lnTo>
                    <a:pt x="7" y="27"/>
                  </a:lnTo>
                  <a:lnTo>
                    <a:pt x="5" y="12"/>
                  </a:lnTo>
                </a:path>
              </a:pathLst>
            </a:custGeom>
            <a:solidFill>
              <a:srgbClr val="99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p>
          </p:txBody>
        </p:sp>
      </p:grpSp>
      <p:sp>
        <p:nvSpPr>
          <p:cNvPr id="31827" name="Rectangle 91"/>
          <p:cNvSpPr>
            <a:spLocks noChangeArrowheads="1"/>
          </p:cNvSpPr>
          <p:nvPr/>
        </p:nvSpPr>
        <p:spPr bwMode="auto">
          <a:xfrm>
            <a:off x="1773241" y="1880171"/>
            <a:ext cx="58021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LAN</a:t>
            </a:r>
          </a:p>
        </p:txBody>
      </p:sp>
      <p:grpSp>
        <p:nvGrpSpPr>
          <p:cNvPr id="31828" name="Group 92"/>
          <p:cNvGrpSpPr>
            <a:grpSpLocks/>
          </p:cNvGrpSpPr>
          <p:nvPr/>
        </p:nvGrpSpPr>
        <p:grpSpPr bwMode="auto">
          <a:xfrm>
            <a:off x="6637339" y="1799209"/>
            <a:ext cx="904875" cy="411956"/>
            <a:chOff x="0" y="0"/>
            <a:chExt cx="527" cy="380"/>
          </a:xfrm>
        </p:grpSpPr>
        <p:sp>
          <p:nvSpPr>
            <p:cNvPr id="31836" name="Oval 93"/>
            <p:cNvSpPr>
              <a:spLocks noChangeArrowheads="1"/>
            </p:cNvSpPr>
            <p:nvPr/>
          </p:nvSpPr>
          <p:spPr bwMode="auto">
            <a:xfrm rot="840000">
              <a:off x="12" y="40"/>
              <a:ext cx="116" cy="174"/>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37" name="Oval 94"/>
            <p:cNvSpPr>
              <a:spLocks noChangeArrowheads="1"/>
            </p:cNvSpPr>
            <p:nvPr/>
          </p:nvSpPr>
          <p:spPr bwMode="auto">
            <a:xfrm>
              <a:off x="0" y="176"/>
              <a:ext cx="127" cy="137"/>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38" name="Oval 95"/>
            <p:cNvSpPr>
              <a:spLocks noChangeArrowheads="1"/>
            </p:cNvSpPr>
            <p:nvPr/>
          </p:nvSpPr>
          <p:spPr bwMode="auto">
            <a:xfrm rot="420000">
              <a:off x="57" y="282"/>
              <a:ext cx="340" cy="98"/>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39" name="Oval 96"/>
            <p:cNvSpPr>
              <a:spLocks noChangeArrowheads="1"/>
            </p:cNvSpPr>
            <p:nvPr/>
          </p:nvSpPr>
          <p:spPr bwMode="auto">
            <a:xfrm>
              <a:off x="91" y="0"/>
              <a:ext cx="298" cy="191"/>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40" name="Oval 97"/>
            <p:cNvSpPr>
              <a:spLocks noChangeArrowheads="1"/>
            </p:cNvSpPr>
            <p:nvPr/>
          </p:nvSpPr>
          <p:spPr bwMode="auto">
            <a:xfrm rot="-1020000">
              <a:off x="338" y="54"/>
              <a:ext cx="189" cy="270"/>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41" name="Oval 98"/>
            <p:cNvSpPr>
              <a:spLocks noChangeArrowheads="1"/>
            </p:cNvSpPr>
            <p:nvPr/>
          </p:nvSpPr>
          <p:spPr bwMode="auto">
            <a:xfrm>
              <a:off x="303" y="262"/>
              <a:ext cx="166" cy="96"/>
            </a:xfrm>
            <a:prstGeom prst="ellipse">
              <a:avLst/>
            </a:prstGeom>
            <a:solidFill>
              <a:srgbClr val="99FF66"/>
            </a:solidFill>
            <a:ln w="12700">
              <a:solidFill>
                <a:schemeClr val="tx1"/>
              </a:solidFill>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42" name="Freeform 99"/>
            <p:cNvSpPr>
              <a:spLocks/>
            </p:cNvSpPr>
            <p:nvPr/>
          </p:nvSpPr>
          <p:spPr bwMode="auto">
            <a:xfrm>
              <a:off x="67" y="61"/>
              <a:ext cx="422" cy="309"/>
            </a:xfrm>
            <a:custGeom>
              <a:avLst/>
              <a:gdLst>
                <a:gd name="T0" fmla="*/ 61 w 334"/>
                <a:gd name="T1" fmla="*/ 1 h 478"/>
                <a:gd name="T2" fmla="*/ 135 w 334"/>
                <a:gd name="T3" fmla="*/ 1 h 478"/>
                <a:gd name="T4" fmla="*/ 220 w 334"/>
                <a:gd name="T5" fmla="*/ 1 h 478"/>
                <a:gd name="T6" fmla="*/ 320 w 334"/>
                <a:gd name="T7" fmla="*/ 1 h 478"/>
                <a:gd name="T8" fmla="*/ 456 w 334"/>
                <a:gd name="T9" fmla="*/ 1 h 478"/>
                <a:gd name="T10" fmla="*/ 601 w 334"/>
                <a:gd name="T11" fmla="*/ 1 h 478"/>
                <a:gd name="T12" fmla="*/ 725 w 334"/>
                <a:gd name="T13" fmla="*/ 1 h 478"/>
                <a:gd name="T14" fmla="*/ 864 w 334"/>
                <a:gd name="T15" fmla="*/ 1 h 478"/>
                <a:gd name="T16" fmla="*/ 959 w 334"/>
                <a:gd name="T17" fmla="*/ 1 h 478"/>
                <a:gd name="T18" fmla="*/ 1035 w 334"/>
                <a:gd name="T19" fmla="*/ 0 h 478"/>
                <a:gd name="T20" fmla="*/ 1111 w 334"/>
                <a:gd name="T21" fmla="*/ 1 h 478"/>
                <a:gd name="T22" fmla="*/ 1171 w 334"/>
                <a:gd name="T23" fmla="*/ 1 h 478"/>
                <a:gd name="T24" fmla="*/ 1250 w 334"/>
                <a:gd name="T25" fmla="*/ 1 h 478"/>
                <a:gd name="T26" fmla="*/ 1314 w 334"/>
                <a:gd name="T27" fmla="*/ 3 h 478"/>
                <a:gd name="T28" fmla="*/ 1404 w 334"/>
                <a:gd name="T29" fmla="*/ 4 h 478"/>
                <a:gd name="T30" fmla="*/ 1464 w 334"/>
                <a:gd name="T31" fmla="*/ 5 h 478"/>
                <a:gd name="T32" fmla="*/ 1526 w 334"/>
                <a:gd name="T33" fmla="*/ 6 h 478"/>
                <a:gd name="T34" fmla="*/ 1577 w 334"/>
                <a:gd name="T35" fmla="*/ 8 h 478"/>
                <a:gd name="T36" fmla="*/ 1637 w 334"/>
                <a:gd name="T37" fmla="*/ 9 h 478"/>
                <a:gd name="T38" fmla="*/ 1660 w 334"/>
                <a:gd name="T39" fmla="*/ 10 h 478"/>
                <a:gd name="T40" fmla="*/ 1701 w 334"/>
                <a:gd name="T41" fmla="*/ 11 h 478"/>
                <a:gd name="T42" fmla="*/ 1713 w 334"/>
                <a:gd name="T43" fmla="*/ 12 h 478"/>
                <a:gd name="T44" fmla="*/ 1713 w 334"/>
                <a:gd name="T45" fmla="*/ 14 h 478"/>
                <a:gd name="T46" fmla="*/ 1713 w 334"/>
                <a:gd name="T47" fmla="*/ 15 h 478"/>
                <a:gd name="T48" fmla="*/ 1701 w 334"/>
                <a:gd name="T49" fmla="*/ 16 h 478"/>
                <a:gd name="T50" fmla="*/ 1684 w 334"/>
                <a:gd name="T51" fmla="*/ 16 h 478"/>
                <a:gd name="T52" fmla="*/ 1624 w 334"/>
                <a:gd name="T53" fmla="*/ 17 h 478"/>
                <a:gd name="T54" fmla="*/ 1555 w 334"/>
                <a:gd name="T55" fmla="*/ 18 h 478"/>
                <a:gd name="T56" fmla="*/ 1488 w 334"/>
                <a:gd name="T57" fmla="*/ 19 h 478"/>
                <a:gd name="T58" fmla="*/ 1429 w 334"/>
                <a:gd name="T59" fmla="*/ 20 h 478"/>
                <a:gd name="T60" fmla="*/ 1357 w 334"/>
                <a:gd name="T61" fmla="*/ 21 h 478"/>
                <a:gd name="T62" fmla="*/ 1295 w 334"/>
                <a:gd name="T63" fmla="*/ 21 h 478"/>
                <a:gd name="T64" fmla="*/ 1234 w 334"/>
                <a:gd name="T65" fmla="*/ 22 h 478"/>
                <a:gd name="T66" fmla="*/ 1157 w 334"/>
                <a:gd name="T67" fmla="*/ 23 h 478"/>
                <a:gd name="T68" fmla="*/ 1085 w 334"/>
                <a:gd name="T69" fmla="*/ 23 h 478"/>
                <a:gd name="T70" fmla="*/ 959 w 334"/>
                <a:gd name="T71" fmla="*/ 22 h 478"/>
                <a:gd name="T72" fmla="*/ 878 w 334"/>
                <a:gd name="T73" fmla="*/ 21 h 478"/>
                <a:gd name="T74" fmla="*/ 743 w 334"/>
                <a:gd name="T75" fmla="*/ 21 h 478"/>
                <a:gd name="T76" fmla="*/ 644 w 334"/>
                <a:gd name="T77" fmla="*/ 20 h 478"/>
                <a:gd name="T78" fmla="*/ 456 w 334"/>
                <a:gd name="T79" fmla="*/ 19 h 478"/>
                <a:gd name="T80" fmla="*/ 369 w 334"/>
                <a:gd name="T81" fmla="*/ 19 h 478"/>
                <a:gd name="T82" fmla="*/ 292 w 334"/>
                <a:gd name="T83" fmla="*/ 18 h 478"/>
                <a:gd name="T84" fmla="*/ 220 w 334"/>
                <a:gd name="T85" fmla="*/ 18 h 478"/>
                <a:gd name="T86" fmla="*/ 152 w 334"/>
                <a:gd name="T87" fmla="*/ 17 h 478"/>
                <a:gd name="T88" fmla="*/ 97 w 334"/>
                <a:gd name="T89" fmla="*/ 16 h 478"/>
                <a:gd name="T90" fmla="*/ 51 w 334"/>
                <a:gd name="T91" fmla="*/ 16 h 478"/>
                <a:gd name="T92" fmla="*/ 13 w 334"/>
                <a:gd name="T93" fmla="*/ 15 h 478"/>
                <a:gd name="T94" fmla="*/ 0 w 334"/>
                <a:gd name="T95" fmla="*/ 14 h 478"/>
                <a:gd name="T96" fmla="*/ 0 w 334"/>
                <a:gd name="T97" fmla="*/ 12 h 478"/>
                <a:gd name="T98" fmla="*/ 0 w 334"/>
                <a:gd name="T99" fmla="*/ 12 h 478"/>
                <a:gd name="T100" fmla="*/ 0 w 334"/>
                <a:gd name="T101" fmla="*/ 10 h 478"/>
                <a:gd name="T102" fmla="*/ 0 w 334"/>
                <a:gd name="T103" fmla="*/ 9 h 478"/>
                <a:gd name="T104" fmla="*/ 13 w 334"/>
                <a:gd name="T105" fmla="*/ 8 h 478"/>
                <a:gd name="T106" fmla="*/ 13 w 334"/>
                <a:gd name="T107" fmla="*/ 6 h 478"/>
                <a:gd name="T108" fmla="*/ 25 w 334"/>
                <a:gd name="T109" fmla="*/ 6 h 478"/>
                <a:gd name="T110" fmla="*/ 25 w 334"/>
                <a:gd name="T111" fmla="*/ 5 h 478"/>
                <a:gd name="T112" fmla="*/ 25 w 334"/>
                <a:gd name="T113" fmla="*/ 4 h 478"/>
                <a:gd name="T114" fmla="*/ 25 w 334"/>
                <a:gd name="T115" fmla="*/ 3 h 478"/>
                <a:gd name="T116" fmla="*/ 37 w 334"/>
                <a:gd name="T117" fmla="*/ 1 h 4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34"/>
                <a:gd name="T178" fmla="*/ 0 h 478"/>
                <a:gd name="T179" fmla="*/ 334 w 334"/>
                <a:gd name="T180" fmla="*/ 478 h 4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34" h="478">
                  <a:moveTo>
                    <a:pt x="5" y="12"/>
                  </a:moveTo>
                  <a:lnTo>
                    <a:pt x="12" y="12"/>
                  </a:lnTo>
                  <a:lnTo>
                    <a:pt x="19" y="19"/>
                  </a:lnTo>
                  <a:lnTo>
                    <a:pt x="26" y="19"/>
                  </a:lnTo>
                  <a:lnTo>
                    <a:pt x="34" y="19"/>
                  </a:lnTo>
                  <a:lnTo>
                    <a:pt x="43" y="19"/>
                  </a:lnTo>
                  <a:lnTo>
                    <a:pt x="53" y="19"/>
                  </a:lnTo>
                  <a:lnTo>
                    <a:pt x="62" y="19"/>
                  </a:lnTo>
                  <a:lnTo>
                    <a:pt x="79" y="19"/>
                  </a:lnTo>
                  <a:lnTo>
                    <a:pt x="89" y="19"/>
                  </a:lnTo>
                  <a:lnTo>
                    <a:pt x="108" y="19"/>
                  </a:lnTo>
                  <a:lnTo>
                    <a:pt x="117" y="16"/>
                  </a:lnTo>
                  <a:lnTo>
                    <a:pt x="125" y="12"/>
                  </a:lnTo>
                  <a:lnTo>
                    <a:pt x="141" y="12"/>
                  </a:lnTo>
                  <a:lnTo>
                    <a:pt x="158" y="8"/>
                  </a:lnTo>
                  <a:lnTo>
                    <a:pt x="168" y="8"/>
                  </a:lnTo>
                  <a:lnTo>
                    <a:pt x="177" y="4"/>
                  </a:lnTo>
                  <a:lnTo>
                    <a:pt x="187" y="4"/>
                  </a:lnTo>
                  <a:lnTo>
                    <a:pt x="194" y="0"/>
                  </a:lnTo>
                  <a:lnTo>
                    <a:pt x="201" y="0"/>
                  </a:lnTo>
                  <a:lnTo>
                    <a:pt x="208" y="0"/>
                  </a:lnTo>
                  <a:lnTo>
                    <a:pt x="216" y="4"/>
                  </a:lnTo>
                  <a:lnTo>
                    <a:pt x="220" y="16"/>
                  </a:lnTo>
                  <a:lnTo>
                    <a:pt x="228" y="16"/>
                  </a:lnTo>
                  <a:lnTo>
                    <a:pt x="235" y="23"/>
                  </a:lnTo>
                  <a:lnTo>
                    <a:pt x="244" y="31"/>
                  </a:lnTo>
                  <a:lnTo>
                    <a:pt x="254" y="39"/>
                  </a:lnTo>
                  <a:lnTo>
                    <a:pt x="256" y="50"/>
                  </a:lnTo>
                  <a:lnTo>
                    <a:pt x="264" y="62"/>
                  </a:lnTo>
                  <a:lnTo>
                    <a:pt x="273" y="78"/>
                  </a:lnTo>
                  <a:lnTo>
                    <a:pt x="278" y="105"/>
                  </a:lnTo>
                  <a:lnTo>
                    <a:pt x="285" y="112"/>
                  </a:lnTo>
                  <a:lnTo>
                    <a:pt x="292" y="128"/>
                  </a:lnTo>
                  <a:lnTo>
                    <a:pt x="297" y="140"/>
                  </a:lnTo>
                  <a:lnTo>
                    <a:pt x="302" y="151"/>
                  </a:lnTo>
                  <a:lnTo>
                    <a:pt x="307" y="167"/>
                  </a:lnTo>
                  <a:lnTo>
                    <a:pt x="314" y="178"/>
                  </a:lnTo>
                  <a:lnTo>
                    <a:pt x="319" y="190"/>
                  </a:lnTo>
                  <a:lnTo>
                    <a:pt x="321" y="202"/>
                  </a:lnTo>
                  <a:lnTo>
                    <a:pt x="323" y="213"/>
                  </a:lnTo>
                  <a:lnTo>
                    <a:pt x="326" y="225"/>
                  </a:lnTo>
                  <a:lnTo>
                    <a:pt x="331" y="237"/>
                  </a:lnTo>
                  <a:lnTo>
                    <a:pt x="331" y="248"/>
                  </a:lnTo>
                  <a:lnTo>
                    <a:pt x="333" y="260"/>
                  </a:lnTo>
                  <a:lnTo>
                    <a:pt x="333" y="271"/>
                  </a:lnTo>
                  <a:lnTo>
                    <a:pt x="333" y="283"/>
                  </a:lnTo>
                  <a:lnTo>
                    <a:pt x="333" y="295"/>
                  </a:lnTo>
                  <a:lnTo>
                    <a:pt x="333" y="306"/>
                  </a:lnTo>
                  <a:lnTo>
                    <a:pt x="333" y="318"/>
                  </a:lnTo>
                  <a:lnTo>
                    <a:pt x="331" y="330"/>
                  </a:lnTo>
                  <a:lnTo>
                    <a:pt x="331" y="341"/>
                  </a:lnTo>
                  <a:lnTo>
                    <a:pt x="328" y="353"/>
                  </a:lnTo>
                  <a:lnTo>
                    <a:pt x="321" y="361"/>
                  </a:lnTo>
                  <a:lnTo>
                    <a:pt x="316" y="372"/>
                  </a:lnTo>
                  <a:lnTo>
                    <a:pt x="309" y="376"/>
                  </a:lnTo>
                  <a:lnTo>
                    <a:pt x="302" y="384"/>
                  </a:lnTo>
                  <a:lnTo>
                    <a:pt x="295" y="392"/>
                  </a:lnTo>
                  <a:lnTo>
                    <a:pt x="290" y="403"/>
                  </a:lnTo>
                  <a:lnTo>
                    <a:pt x="283" y="411"/>
                  </a:lnTo>
                  <a:lnTo>
                    <a:pt x="278" y="423"/>
                  </a:lnTo>
                  <a:lnTo>
                    <a:pt x="271" y="430"/>
                  </a:lnTo>
                  <a:lnTo>
                    <a:pt x="264" y="438"/>
                  </a:lnTo>
                  <a:lnTo>
                    <a:pt x="259" y="450"/>
                  </a:lnTo>
                  <a:lnTo>
                    <a:pt x="252" y="454"/>
                  </a:lnTo>
                  <a:lnTo>
                    <a:pt x="247" y="465"/>
                  </a:lnTo>
                  <a:lnTo>
                    <a:pt x="240" y="469"/>
                  </a:lnTo>
                  <a:lnTo>
                    <a:pt x="232" y="477"/>
                  </a:lnTo>
                  <a:lnTo>
                    <a:pt x="225" y="477"/>
                  </a:lnTo>
                  <a:lnTo>
                    <a:pt x="218" y="477"/>
                  </a:lnTo>
                  <a:lnTo>
                    <a:pt x="211" y="473"/>
                  </a:lnTo>
                  <a:lnTo>
                    <a:pt x="204" y="469"/>
                  </a:lnTo>
                  <a:lnTo>
                    <a:pt x="187" y="461"/>
                  </a:lnTo>
                  <a:lnTo>
                    <a:pt x="177" y="454"/>
                  </a:lnTo>
                  <a:lnTo>
                    <a:pt x="170" y="446"/>
                  </a:lnTo>
                  <a:lnTo>
                    <a:pt x="151" y="442"/>
                  </a:lnTo>
                  <a:lnTo>
                    <a:pt x="144" y="434"/>
                  </a:lnTo>
                  <a:lnTo>
                    <a:pt x="134" y="427"/>
                  </a:lnTo>
                  <a:lnTo>
                    <a:pt x="125" y="423"/>
                  </a:lnTo>
                  <a:lnTo>
                    <a:pt x="105" y="411"/>
                  </a:lnTo>
                  <a:lnTo>
                    <a:pt x="89" y="407"/>
                  </a:lnTo>
                  <a:lnTo>
                    <a:pt x="81" y="399"/>
                  </a:lnTo>
                  <a:lnTo>
                    <a:pt x="72" y="396"/>
                  </a:lnTo>
                  <a:lnTo>
                    <a:pt x="65" y="392"/>
                  </a:lnTo>
                  <a:lnTo>
                    <a:pt x="57" y="384"/>
                  </a:lnTo>
                  <a:lnTo>
                    <a:pt x="50" y="384"/>
                  </a:lnTo>
                  <a:lnTo>
                    <a:pt x="43" y="380"/>
                  </a:lnTo>
                  <a:lnTo>
                    <a:pt x="36" y="376"/>
                  </a:lnTo>
                  <a:lnTo>
                    <a:pt x="29" y="368"/>
                  </a:lnTo>
                  <a:lnTo>
                    <a:pt x="22" y="365"/>
                  </a:lnTo>
                  <a:lnTo>
                    <a:pt x="19" y="353"/>
                  </a:lnTo>
                  <a:lnTo>
                    <a:pt x="12" y="349"/>
                  </a:lnTo>
                  <a:lnTo>
                    <a:pt x="10" y="337"/>
                  </a:lnTo>
                  <a:lnTo>
                    <a:pt x="5" y="326"/>
                  </a:lnTo>
                  <a:lnTo>
                    <a:pt x="2" y="314"/>
                  </a:lnTo>
                  <a:lnTo>
                    <a:pt x="2" y="302"/>
                  </a:lnTo>
                  <a:lnTo>
                    <a:pt x="0" y="291"/>
                  </a:lnTo>
                  <a:lnTo>
                    <a:pt x="0" y="279"/>
                  </a:lnTo>
                  <a:lnTo>
                    <a:pt x="0" y="268"/>
                  </a:lnTo>
                  <a:lnTo>
                    <a:pt x="0" y="256"/>
                  </a:lnTo>
                  <a:lnTo>
                    <a:pt x="0" y="244"/>
                  </a:lnTo>
                  <a:lnTo>
                    <a:pt x="0" y="233"/>
                  </a:lnTo>
                  <a:lnTo>
                    <a:pt x="0" y="221"/>
                  </a:lnTo>
                  <a:lnTo>
                    <a:pt x="0" y="209"/>
                  </a:lnTo>
                  <a:lnTo>
                    <a:pt x="0" y="194"/>
                  </a:lnTo>
                  <a:lnTo>
                    <a:pt x="0" y="182"/>
                  </a:lnTo>
                  <a:lnTo>
                    <a:pt x="2" y="171"/>
                  </a:lnTo>
                  <a:lnTo>
                    <a:pt x="2" y="159"/>
                  </a:lnTo>
                  <a:lnTo>
                    <a:pt x="2" y="147"/>
                  </a:lnTo>
                  <a:lnTo>
                    <a:pt x="5" y="136"/>
                  </a:lnTo>
                  <a:lnTo>
                    <a:pt x="5" y="124"/>
                  </a:lnTo>
                  <a:lnTo>
                    <a:pt x="5" y="112"/>
                  </a:lnTo>
                  <a:lnTo>
                    <a:pt x="5" y="101"/>
                  </a:lnTo>
                  <a:lnTo>
                    <a:pt x="5" y="89"/>
                  </a:lnTo>
                  <a:lnTo>
                    <a:pt x="5" y="78"/>
                  </a:lnTo>
                  <a:lnTo>
                    <a:pt x="5" y="62"/>
                  </a:lnTo>
                  <a:lnTo>
                    <a:pt x="5" y="50"/>
                  </a:lnTo>
                  <a:lnTo>
                    <a:pt x="5" y="39"/>
                  </a:lnTo>
                  <a:lnTo>
                    <a:pt x="7" y="27"/>
                  </a:lnTo>
                  <a:lnTo>
                    <a:pt x="5" y="12"/>
                  </a:lnTo>
                </a:path>
              </a:pathLst>
            </a:custGeom>
            <a:solidFill>
              <a:srgbClr val="99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a:p>
          </p:txBody>
        </p:sp>
      </p:grpSp>
      <p:sp>
        <p:nvSpPr>
          <p:cNvPr id="31829" name="Rectangle 100"/>
          <p:cNvSpPr>
            <a:spLocks noChangeArrowheads="1"/>
          </p:cNvSpPr>
          <p:nvPr/>
        </p:nvSpPr>
        <p:spPr bwMode="auto">
          <a:xfrm>
            <a:off x="6750052" y="1889696"/>
            <a:ext cx="580215" cy="335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latin typeface="Arial" charset="0"/>
                <a:ea typeface="黑体" pitchFamily="49" charset="-122"/>
              </a:rPr>
              <a:t>LAN</a:t>
            </a:r>
          </a:p>
        </p:txBody>
      </p:sp>
      <p:sp>
        <p:nvSpPr>
          <p:cNvPr id="33894" name="Text Box 101"/>
          <p:cNvSpPr txBox="1">
            <a:spLocks noChangeArrowheads="1"/>
          </p:cNvSpPr>
          <p:nvPr/>
        </p:nvSpPr>
        <p:spPr bwMode="auto">
          <a:xfrm>
            <a:off x="2393558" y="339511"/>
            <a:ext cx="3775320" cy="338518"/>
          </a:xfrm>
          <a:prstGeom prst="rect">
            <a:avLst/>
          </a:prstGeom>
          <a:solidFill>
            <a:srgbClr val="FFFF66"/>
          </a:solidFill>
          <a:ln w="9525">
            <a:solidFill>
              <a:srgbClr val="333399"/>
            </a:solidFill>
            <a:miter lim="800000"/>
            <a:headEnd/>
            <a:tailEnd/>
          </a:ln>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dirty="0">
                <a:solidFill>
                  <a:srgbClr val="FF0000"/>
                </a:solidFill>
                <a:latin typeface="黑体" pitchFamily="49" charset="-122"/>
                <a:ea typeface="黑体" pitchFamily="49" charset="-122"/>
              </a:rPr>
              <a:t>两个网桥之间还可使用一段点到点链路</a:t>
            </a:r>
            <a:r>
              <a:rPr lang="en-US" altLang="zh-CN" sz="1600" dirty="0">
                <a:solidFill>
                  <a:srgbClr val="FF0000"/>
                </a:solidFill>
                <a:latin typeface="黑体" pitchFamily="49" charset="-122"/>
                <a:ea typeface="黑体" pitchFamily="49" charset="-122"/>
              </a:rPr>
              <a:t> </a:t>
            </a:r>
          </a:p>
        </p:txBody>
      </p:sp>
      <p:sp>
        <p:nvSpPr>
          <p:cNvPr id="33895" name="Text Box 102"/>
          <p:cNvSpPr txBox="1">
            <a:spLocks noChangeArrowheads="1"/>
          </p:cNvSpPr>
          <p:nvPr/>
        </p:nvSpPr>
        <p:spPr bwMode="auto">
          <a:xfrm>
            <a:off x="3101551" y="4227934"/>
            <a:ext cx="3057174" cy="338518"/>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1600" dirty="0">
                <a:solidFill>
                  <a:srgbClr val="FF0000"/>
                </a:solidFill>
                <a:latin typeface="Tahoma" pitchFamily="34" charset="0"/>
                <a:ea typeface="黑体" pitchFamily="49" charset="-122"/>
              </a:rPr>
              <a:t>网桥不改变它转发的帧的源地址</a:t>
            </a:r>
          </a:p>
        </p:txBody>
      </p:sp>
      <p:sp>
        <p:nvSpPr>
          <p:cNvPr id="31832" name="AutoShape 103"/>
          <p:cNvSpPr>
            <a:spLocks noChangeArrowheads="1"/>
          </p:cNvSpPr>
          <p:nvPr/>
        </p:nvSpPr>
        <p:spPr bwMode="auto">
          <a:xfrm>
            <a:off x="5580064" y="2733849"/>
            <a:ext cx="215900" cy="323850"/>
          </a:xfrm>
          <a:prstGeom prst="downArrow">
            <a:avLst>
              <a:gd name="adj1" fmla="val 50000"/>
              <a:gd name="adj2" fmla="val 50000"/>
            </a:avLst>
          </a:prstGeom>
          <a:solidFill>
            <a:srgbClr val="CCECFF"/>
          </a:solidFill>
          <a:ln w="9525">
            <a:solidFill>
              <a:schemeClr val="folHlink"/>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33" name="AutoShape 104"/>
          <p:cNvSpPr>
            <a:spLocks noChangeArrowheads="1"/>
          </p:cNvSpPr>
          <p:nvPr/>
        </p:nvSpPr>
        <p:spPr bwMode="auto">
          <a:xfrm>
            <a:off x="5364163" y="3166045"/>
            <a:ext cx="215900" cy="323850"/>
          </a:xfrm>
          <a:prstGeom prst="downArrow">
            <a:avLst>
              <a:gd name="adj1" fmla="val 50000"/>
              <a:gd name="adj2" fmla="val 50000"/>
            </a:avLst>
          </a:prstGeom>
          <a:solidFill>
            <a:srgbClr val="FFFF66"/>
          </a:solidFill>
          <a:ln w="9525">
            <a:solidFill>
              <a:schemeClr val="folHlink"/>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34" name="AutoShape 105"/>
          <p:cNvSpPr>
            <a:spLocks noChangeArrowheads="1"/>
          </p:cNvSpPr>
          <p:nvPr/>
        </p:nvSpPr>
        <p:spPr bwMode="auto">
          <a:xfrm>
            <a:off x="5076826" y="3598242"/>
            <a:ext cx="215900" cy="323850"/>
          </a:xfrm>
          <a:prstGeom prst="downArrow">
            <a:avLst>
              <a:gd name="adj1" fmla="val 50000"/>
              <a:gd name="adj2" fmla="val 50000"/>
            </a:avLst>
          </a:prstGeom>
          <a:solidFill>
            <a:srgbClr val="FFCCFF"/>
          </a:solidFill>
          <a:ln w="9525">
            <a:solidFill>
              <a:schemeClr val="folHlink"/>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31835" name="Freeform 106"/>
          <p:cNvSpPr>
            <a:spLocks/>
          </p:cNvSpPr>
          <p:nvPr/>
        </p:nvSpPr>
        <p:spPr bwMode="auto">
          <a:xfrm>
            <a:off x="1244600" y="897907"/>
            <a:ext cx="6637338" cy="1334690"/>
          </a:xfrm>
          <a:custGeom>
            <a:avLst/>
            <a:gdLst>
              <a:gd name="T0" fmla="*/ 2147483647 w 4181"/>
              <a:gd name="T1" fmla="*/ 0 h 1121"/>
              <a:gd name="T2" fmla="*/ 2147483647 w 4181"/>
              <a:gd name="T3" fmla="*/ 2147483647 h 1121"/>
              <a:gd name="T4" fmla="*/ 2147483647 w 4181"/>
              <a:gd name="T5" fmla="*/ 2147483647 h 1121"/>
              <a:gd name="T6" fmla="*/ 2147483647 w 4181"/>
              <a:gd name="T7" fmla="*/ 2147483647 h 1121"/>
              <a:gd name="T8" fmla="*/ 2147483647 w 4181"/>
              <a:gd name="T9" fmla="*/ 2147483647 h 1121"/>
              <a:gd name="T10" fmla="*/ 2147483647 w 4181"/>
              <a:gd name="T11" fmla="*/ 2147483647 h 1121"/>
              <a:gd name="T12" fmla="*/ 2147483647 w 4181"/>
              <a:gd name="T13" fmla="*/ 2147483647 h 1121"/>
              <a:gd name="T14" fmla="*/ 2147483647 w 4181"/>
              <a:gd name="T15" fmla="*/ 2147483647 h 1121"/>
              <a:gd name="T16" fmla="*/ 2147483647 w 4181"/>
              <a:gd name="T17" fmla="*/ 2147483647 h 1121"/>
              <a:gd name="T18" fmla="*/ 2147483647 w 4181"/>
              <a:gd name="T19" fmla="*/ 2147483647 h 1121"/>
              <a:gd name="T20" fmla="*/ 2147483647 w 4181"/>
              <a:gd name="T21" fmla="*/ 2147483647 h 1121"/>
              <a:gd name="T22" fmla="*/ 2147483647 w 4181"/>
              <a:gd name="T23" fmla="*/ 2147483647 h 1121"/>
              <a:gd name="T24" fmla="*/ 2147483647 w 4181"/>
              <a:gd name="T25" fmla="*/ 2147483647 h 1121"/>
              <a:gd name="T26" fmla="*/ 2147483647 w 4181"/>
              <a:gd name="T27" fmla="*/ 2147483647 h 1121"/>
              <a:gd name="T28" fmla="*/ 2147483647 w 4181"/>
              <a:gd name="T29" fmla="*/ 2147483647 h 1121"/>
              <a:gd name="T30" fmla="*/ 2147483647 w 4181"/>
              <a:gd name="T31" fmla="*/ 2147483647 h 1121"/>
              <a:gd name="T32" fmla="*/ 2147483647 w 4181"/>
              <a:gd name="T33" fmla="*/ 2147483647 h 1121"/>
              <a:gd name="T34" fmla="*/ 2147483647 w 4181"/>
              <a:gd name="T35" fmla="*/ 2147483647 h 1121"/>
              <a:gd name="T36" fmla="*/ 2147483647 w 4181"/>
              <a:gd name="T37" fmla="*/ 2147483647 h 1121"/>
              <a:gd name="T38" fmla="*/ 2147483647 w 4181"/>
              <a:gd name="T39" fmla="*/ 2147483647 h 1121"/>
              <a:gd name="T40" fmla="*/ 2147483647 w 4181"/>
              <a:gd name="T41" fmla="*/ 2147483647 h 1121"/>
              <a:gd name="T42" fmla="*/ 2147483647 w 4181"/>
              <a:gd name="T43" fmla="*/ 2147483647 h 1121"/>
              <a:gd name="T44" fmla="*/ 2147483647 w 4181"/>
              <a:gd name="T45" fmla="*/ 2147483647 h 1121"/>
              <a:gd name="T46" fmla="*/ 2147483647 w 4181"/>
              <a:gd name="T47" fmla="*/ 2147483647 h 11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81"/>
              <a:gd name="T73" fmla="*/ 0 h 1121"/>
              <a:gd name="T74" fmla="*/ 4181 w 4181"/>
              <a:gd name="T75" fmla="*/ 1121 h 11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81" h="1121">
                <a:moveTo>
                  <a:pt x="9" y="0"/>
                </a:moveTo>
                <a:cubicBezTo>
                  <a:pt x="9" y="140"/>
                  <a:pt x="9" y="280"/>
                  <a:pt x="9" y="408"/>
                </a:cubicBezTo>
                <a:cubicBezTo>
                  <a:pt x="9" y="536"/>
                  <a:pt x="6" y="671"/>
                  <a:pt x="9" y="771"/>
                </a:cubicBezTo>
                <a:cubicBezTo>
                  <a:pt x="12" y="871"/>
                  <a:pt x="0" y="952"/>
                  <a:pt x="28" y="1006"/>
                </a:cubicBezTo>
                <a:cubicBezTo>
                  <a:pt x="56" y="1060"/>
                  <a:pt x="47" y="1080"/>
                  <a:pt x="180" y="1094"/>
                </a:cubicBezTo>
                <a:cubicBezTo>
                  <a:pt x="313" y="1108"/>
                  <a:pt x="671" y="1108"/>
                  <a:pt x="824" y="1092"/>
                </a:cubicBezTo>
                <a:cubicBezTo>
                  <a:pt x="977" y="1076"/>
                  <a:pt x="1045" y="1086"/>
                  <a:pt x="1096" y="998"/>
                </a:cubicBezTo>
                <a:cubicBezTo>
                  <a:pt x="1147" y="910"/>
                  <a:pt x="1098" y="652"/>
                  <a:pt x="1132" y="562"/>
                </a:cubicBezTo>
                <a:cubicBezTo>
                  <a:pt x="1166" y="472"/>
                  <a:pt x="1215" y="469"/>
                  <a:pt x="1300" y="458"/>
                </a:cubicBezTo>
                <a:cubicBezTo>
                  <a:pt x="1385" y="447"/>
                  <a:pt x="1575" y="451"/>
                  <a:pt x="1640" y="494"/>
                </a:cubicBezTo>
                <a:cubicBezTo>
                  <a:pt x="1705" y="537"/>
                  <a:pt x="1682" y="645"/>
                  <a:pt x="1692" y="718"/>
                </a:cubicBezTo>
                <a:cubicBezTo>
                  <a:pt x="1702" y="791"/>
                  <a:pt x="1687" y="870"/>
                  <a:pt x="1700" y="930"/>
                </a:cubicBezTo>
                <a:cubicBezTo>
                  <a:pt x="1713" y="990"/>
                  <a:pt x="1700" y="1050"/>
                  <a:pt x="1768" y="1078"/>
                </a:cubicBezTo>
                <a:cubicBezTo>
                  <a:pt x="1836" y="1106"/>
                  <a:pt x="2011" y="1105"/>
                  <a:pt x="2108" y="1098"/>
                </a:cubicBezTo>
                <a:cubicBezTo>
                  <a:pt x="2205" y="1091"/>
                  <a:pt x="2301" y="1121"/>
                  <a:pt x="2352" y="1038"/>
                </a:cubicBezTo>
                <a:cubicBezTo>
                  <a:pt x="2403" y="955"/>
                  <a:pt x="2384" y="694"/>
                  <a:pt x="2412" y="598"/>
                </a:cubicBezTo>
                <a:cubicBezTo>
                  <a:pt x="2440" y="502"/>
                  <a:pt x="2429" y="482"/>
                  <a:pt x="2520" y="462"/>
                </a:cubicBezTo>
                <a:cubicBezTo>
                  <a:pt x="2611" y="442"/>
                  <a:pt x="2872" y="440"/>
                  <a:pt x="2956" y="478"/>
                </a:cubicBezTo>
                <a:cubicBezTo>
                  <a:pt x="3040" y="516"/>
                  <a:pt x="2998" y="594"/>
                  <a:pt x="3024" y="690"/>
                </a:cubicBezTo>
                <a:cubicBezTo>
                  <a:pt x="3050" y="786"/>
                  <a:pt x="3023" y="987"/>
                  <a:pt x="3112" y="1054"/>
                </a:cubicBezTo>
                <a:cubicBezTo>
                  <a:pt x="3201" y="1121"/>
                  <a:pt x="3399" y="1093"/>
                  <a:pt x="3556" y="1094"/>
                </a:cubicBezTo>
                <a:cubicBezTo>
                  <a:pt x="3713" y="1095"/>
                  <a:pt x="3955" y="1121"/>
                  <a:pt x="4056" y="1062"/>
                </a:cubicBezTo>
                <a:cubicBezTo>
                  <a:pt x="4157" y="1003"/>
                  <a:pt x="4147" y="915"/>
                  <a:pt x="4164" y="742"/>
                </a:cubicBezTo>
                <a:cubicBezTo>
                  <a:pt x="4181" y="569"/>
                  <a:pt x="4161" y="175"/>
                  <a:pt x="4160" y="26"/>
                </a:cubicBezTo>
              </a:path>
            </a:pathLst>
          </a:custGeom>
          <a:noFill/>
          <a:ln w="76200" cmpd="sng">
            <a:solidFill>
              <a:srgbClr val="663300">
                <a:alpha val="56862"/>
              </a:srgbClr>
            </a:solidFill>
            <a:round/>
            <a:headEnd/>
            <a:tailEnd type="triangle" w="med" len="lg"/>
          </a:ln>
          <a:extLst>
            <a:ext uri="{909E8E84-426E-40DD-AFC4-6F175D3DCCD1}">
              <a14:hiddenFill xmlns:a14="http://schemas.microsoft.com/office/drawing/2010/main">
                <a:solidFill>
                  <a:srgbClr val="FFFFFF"/>
                </a:solidFill>
              </a14:hiddenFill>
            </a:ext>
          </a:extLst>
        </p:spPr>
        <p:txBody>
          <a:bodyPr lIns="91404" tIns="45702" rIns="91404" bIns="45702"/>
          <a:lstStyle/>
          <a:p>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94"/>
                                        </p:tgtEl>
                                        <p:attrNameLst>
                                          <p:attrName>style.visibility</p:attrName>
                                        </p:attrNameLst>
                                      </p:cBhvr>
                                      <p:to>
                                        <p:strVal val="visible"/>
                                      </p:to>
                                    </p:set>
                                  </p:childTnLst>
                                </p:cTn>
                              </p:par>
                            </p:childTnLst>
                          </p:cTn>
                        </p:par>
                        <p:par>
                          <p:cTn id="7" fill="hold" nodeType="afterGroup">
                            <p:stCondLst>
                              <p:cond delay="1"/>
                            </p:stCondLst>
                            <p:childTnLst>
                              <p:par>
                                <p:cTn id="8" presetID="35" presetClass="emph" presetSubtype="0" repeatCount="3000" fill="hold" grpId="0" nodeType="afterEffect">
                                  <p:stCondLst>
                                    <p:cond delay="1000"/>
                                  </p:stCondLst>
                                  <p:childTnLst>
                                    <p:anim calcmode="discrete" valueType="str">
                                      <p:cBhvr>
                                        <p:cTn id="9" dur="500" fill="hold"/>
                                        <p:tgtEl>
                                          <p:spTgt spid="3381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1"/>
                            </p:stCondLst>
                            <p:childTnLst>
                              <p:par>
                                <p:cTn id="11" presetID="1" presetClass="entr" presetSubtype="0" fill="hold" grpId="0" nodeType="afterEffect">
                                  <p:stCondLst>
                                    <p:cond delay="1000"/>
                                  </p:stCondLst>
                                  <p:childTnLst>
                                    <p:set>
                                      <p:cBhvr>
                                        <p:cTn id="12" dur="1" fill="hold">
                                          <p:stCondLst>
                                            <p:cond delay="0"/>
                                          </p:stCondLst>
                                        </p:cTn>
                                        <p:tgtEl>
                                          <p:spTgt spid="33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8" grpId="0" animBg="1"/>
      <p:bldP spid="33894" grpId="0" bldLvl="0" animBg="1" autoUpdateAnimBg="0"/>
      <p:bldP spid="33895" grpId="0" bldLvl="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normAutofit/>
          </a:bodyPr>
          <a:lstStyle/>
          <a:p>
            <a:r>
              <a:rPr kumimoji="1" lang="en-US" altLang="zh-CN" dirty="0"/>
              <a:t> </a:t>
            </a:r>
            <a:r>
              <a:rPr kumimoji="1" lang="zh-CN" altLang="zh-CN" dirty="0"/>
              <a:t>数据链路层交换原理</a:t>
            </a:r>
            <a:endParaRPr kumimoji="1" lang="zh-CN" altLang="en-US" dirty="0"/>
          </a:p>
        </p:txBody>
      </p:sp>
      <p:sp>
        <p:nvSpPr>
          <p:cNvPr id="91" name="内容占位符 2">
            <a:extLst>
              <a:ext uri="{FF2B5EF4-FFF2-40B4-BE49-F238E27FC236}">
                <a16:creationId xmlns:a16="http://schemas.microsoft.com/office/drawing/2014/main" id="{0BC9DB59-4DF0-4559-94B4-07956C893F31}"/>
              </a:ext>
            </a:extLst>
          </p:cNvPr>
          <p:cNvSpPr>
            <a:spLocks noGrp="1"/>
          </p:cNvSpPr>
          <p:nvPr>
            <p:ph idx="1"/>
          </p:nvPr>
        </p:nvSpPr>
        <p:spPr>
          <a:xfrm>
            <a:off x="628650" y="1062954"/>
            <a:ext cx="7886700" cy="3848404"/>
          </a:xfrm>
        </p:spPr>
        <p:txBody>
          <a:bodyPr>
            <a:normAutofit/>
          </a:bodyPr>
          <a:lstStyle/>
          <a:p>
            <a:pPr>
              <a:lnSpc>
                <a:spcPct val="120000"/>
              </a:lnSpc>
            </a:pPr>
            <a:r>
              <a:rPr kumimoji="1" lang="zh-CN" altLang="en-US" dirty="0">
                <a:solidFill>
                  <a:srgbClr val="7030A0"/>
                </a:solidFill>
              </a:rPr>
              <a:t>练习：</a:t>
            </a:r>
            <a:r>
              <a:rPr kumimoji="1" lang="zh-CN" altLang="en-US" dirty="0"/>
              <a:t>图中有几个冲突域？</a:t>
            </a:r>
            <a:endParaRPr kumimoji="1" lang="en-US" altLang="zh-CN" dirty="0"/>
          </a:p>
          <a:p>
            <a:pPr marL="0" indent="0">
              <a:lnSpc>
                <a:spcPct val="120000"/>
              </a:lnSpc>
              <a:buNone/>
            </a:pPr>
            <a:endParaRPr kumimoji="1" lang="en-US" altLang="zh-CN" dirty="0"/>
          </a:p>
          <a:p>
            <a:pPr marL="0" indent="0">
              <a:lnSpc>
                <a:spcPct val="120000"/>
              </a:lnSpc>
              <a:buNone/>
            </a:pPr>
            <a:endParaRPr kumimoji="1" lang="zh-CN" altLang="en-US" dirty="0"/>
          </a:p>
        </p:txBody>
      </p:sp>
      <p:grpSp>
        <p:nvGrpSpPr>
          <p:cNvPr id="3" name="组合 2">
            <a:extLst>
              <a:ext uri="{FF2B5EF4-FFF2-40B4-BE49-F238E27FC236}">
                <a16:creationId xmlns:a16="http://schemas.microsoft.com/office/drawing/2014/main" id="{D96591FF-5503-4ED1-BEF6-51C285955C63}"/>
              </a:ext>
            </a:extLst>
          </p:cNvPr>
          <p:cNvGrpSpPr/>
          <p:nvPr/>
        </p:nvGrpSpPr>
        <p:grpSpPr>
          <a:xfrm>
            <a:off x="3639029" y="3362090"/>
            <a:ext cx="1457325" cy="95250"/>
            <a:chOff x="2481373" y="3431576"/>
            <a:chExt cx="1943100" cy="127000"/>
          </a:xfrm>
        </p:grpSpPr>
        <p:sp>
          <p:nvSpPr>
            <p:cNvPr id="128" name="Rectangle 87">
              <a:extLst>
                <a:ext uri="{FF2B5EF4-FFF2-40B4-BE49-F238E27FC236}">
                  <a16:creationId xmlns:a16="http://schemas.microsoft.com/office/drawing/2014/main" id="{24FD1202-5F01-40F8-A427-EA376E8C8B5D}"/>
                </a:ext>
              </a:extLst>
            </p:cNvPr>
            <p:cNvSpPr>
              <a:spLocks noChangeArrowheads="1"/>
            </p:cNvSpPr>
            <p:nvPr/>
          </p:nvSpPr>
          <p:spPr bwMode="auto">
            <a:xfrm>
              <a:off x="2481373" y="3449038"/>
              <a:ext cx="104775" cy="109538"/>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685715" eaLnBrk="1" fontAlgn="auto" hangingPunct="1">
                <a:lnSpc>
                  <a:spcPts val="2325"/>
                </a:lnSpc>
                <a:spcAft>
                  <a:spcPts val="0"/>
                </a:spcAft>
                <a:buNone/>
              </a:pPr>
              <a:endParaRPr kumimoji="0" lang="zh-CN" altLang="en-US" sz="1500">
                <a:solidFill>
                  <a:srgbClr val="020202"/>
                </a:solidFill>
                <a:latin typeface="微软雅黑" panose="020B0503020204020204" pitchFamily="34" charset="-122"/>
                <a:ea typeface="微软雅黑" panose="020B0503020204020204" pitchFamily="34" charset="-122"/>
              </a:endParaRPr>
            </a:p>
          </p:txBody>
        </p:sp>
        <p:sp>
          <p:nvSpPr>
            <p:cNvPr id="129" name="Line 88">
              <a:extLst>
                <a:ext uri="{FF2B5EF4-FFF2-40B4-BE49-F238E27FC236}">
                  <a16:creationId xmlns:a16="http://schemas.microsoft.com/office/drawing/2014/main" id="{BF3A6E3E-7A47-4D2F-A99F-3416A565C8BA}"/>
                </a:ext>
              </a:extLst>
            </p:cNvPr>
            <p:cNvSpPr>
              <a:spLocks noChangeShapeType="1"/>
            </p:cNvSpPr>
            <p:nvPr/>
          </p:nvSpPr>
          <p:spPr bwMode="auto">
            <a:xfrm flipV="1">
              <a:off x="2528998" y="3503013"/>
              <a:ext cx="1835150"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defTabSz="685715" eaLnBrk="1" fontAlgn="auto" hangingPunct="1">
                <a:spcBef>
                  <a:spcPts val="0"/>
                </a:spcBef>
                <a:spcAft>
                  <a:spcPts val="0"/>
                </a:spcAft>
              </a:pPr>
              <a:endParaRPr lang="zh-CN" altLang="en-US" sz="1500">
                <a:solidFill>
                  <a:prstClr val="black"/>
                </a:solidFill>
                <a:latin typeface="微软雅黑" panose="020B0503020204020204" pitchFamily="34" charset="-122"/>
                <a:ea typeface="微软雅黑" panose="020B0503020204020204" pitchFamily="34" charset="-122"/>
              </a:endParaRPr>
            </a:p>
          </p:txBody>
        </p:sp>
        <p:sp>
          <p:nvSpPr>
            <p:cNvPr id="130" name="Rectangle 89">
              <a:extLst>
                <a:ext uri="{FF2B5EF4-FFF2-40B4-BE49-F238E27FC236}">
                  <a16:creationId xmlns:a16="http://schemas.microsoft.com/office/drawing/2014/main" id="{72B78D17-9E77-408B-8E65-F5E45F14EB04}"/>
                </a:ext>
              </a:extLst>
            </p:cNvPr>
            <p:cNvSpPr>
              <a:spLocks noChangeArrowheads="1"/>
            </p:cNvSpPr>
            <p:nvPr/>
          </p:nvSpPr>
          <p:spPr bwMode="auto">
            <a:xfrm>
              <a:off x="4319698" y="3431576"/>
              <a:ext cx="104775" cy="111125"/>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685715" eaLnBrk="1" fontAlgn="auto" hangingPunct="1">
                <a:lnSpc>
                  <a:spcPts val="2325"/>
                </a:lnSpc>
                <a:spcAft>
                  <a:spcPts val="0"/>
                </a:spcAft>
                <a:buNone/>
              </a:pPr>
              <a:endParaRPr kumimoji="0" lang="zh-CN" altLang="en-US" sz="1500">
                <a:solidFill>
                  <a:srgbClr val="020202"/>
                </a:solidFill>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17232F0A-714D-4F10-989A-23F6DECE14AF}"/>
              </a:ext>
            </a:extLst>
          </p:cNvPr>
          <p:cNvGrpSpPr/>
          <p:nvPr/>
        </p:nvGrpSpPr>
        <p:grpSpPr>
          <a:xfrm>
            <a:off x="3221519" y="2272652"/>
            <a:ext cx="1457325" cy="95250"/>
            <a:chOff x="7226627" y="5302036"/>
            <a:chExt cx="1943100" cy="127000"/>
          </a:xfrm>
        </p:grpSpPr>
        <p:sp>
          <p:nvSpPr>
            <p:cNvPr id="131" name="Rectangle 87">
              <a:extLst>
                <a:ext uri="{FF2B5EF4-FFF2-40B4-BE49-F238E27FC236}">
                  <a16:creationId xmlns:a16="http://schemas.microsoft.com/office/drawing/2014/main" id="{EDA50E9C-E54D-47F2-906B-B13409CED60B}"/>
                </a:ext>
              </a:extLst>
            </p:cNvPr>
            <p:cNvSpPr>
              <a:spLocks noChangeArrowheads="1"/>
            </p:cNvSpPr>
            <p:nvPr/>
          </p:nvSpPr>
          <p:spPr bwMode="auto">
            <a:xfrm>
              <a:off x="7226627" y="5319498"/>
              <a:ext cx="104775" cy="109538"/>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685715" eaLnBrk="1" fontAlgn="auto" hangingPunct="1">
                <a:lnSpc>
                  <a:spcPts val="2325"/>
                </a:lnSpc>
                <a:spcAft>
                  <a:spcPts val="0"/>
                </a:spcAft>
                <a:buNone/>
              </a:pPr>
              <a:endParaRPr kumimoji="0" lang="zh-CN" altLang="en-US" sz="1500">
                <a:solidFill>
                  <a:srgbClr val="020202"/>
                </a:solidFill>
                <a:latin typeface="微软雅黑" panose="020B0503020204020204" pitchFamily="34" charset="-122"/>
                <a:ea typeface="微软雅黑" panose="020B0503020204020204" pitchFamily="34" charset="-122"/>
              </a:endParaRPr>
            </a:p>
          </p:txBody>
        </p:sp>
        <p:sp>
          <p:nvSpPr>
            <p:cNvPr id="132" name="Line 88">
              <a:extLst>
                <a:ext uri="{FF2B5EF4-FFF2-40B4-BE49-F238E27FC236}">
                  <a16:creationId xmlns:a16="http://schemas.microsoft.com/office/drawing/2014/main" id="{80B24F07-92F4-4246-8B4F-C4D409381B00}"/>
                </a:ext>
              </a:extLst>
            </p:cNvPr>
            <p:cNvSpPr>
              <a:spLocks noChangeShapeType="1"/>
            </p:cNvSpPr>
            <p:nvPr/>
          </p:nvSpPr>
          <p:spPr bwMode="auto">
            <a:xfrm flipV="1">
              <a:off x="7274252" y="5373473"/>
              <a:ext cx="1835150"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defTabSz="685715" eaLnBrk="1" fontAlgn="auto" hangingPunct="1">
                <a:spcBef>
                  <a:spcPts val="0"/>
                </a:spcBef>
                <a:spcAft>
                  <a:spcPts val="0"/>
                </a:spcAft>
              </a:pPr>
              <a:endParaRPr lang="zh-CN" altLang="en-US" sz="1500">
                <a:solidFill>
                  <a:prstClr val="black"/>
                </a:solidFill>
                <a:latin typeface="微软雅黑" panose="020B0503020204020204" pitchFamily="34" charset="-122"/>
                <a:ea typeface="微软雅黑" panose="020B0503020204020204" pitchFamily="34" charset="-122"/>
              </a:endParaRPr>
            </a:p>
          </p:txBody>
        </p:sp>
        <p:sp>
          <p:nvSpPr>
            <p:cNvPr id="133" name="Rectangle 89">
              <a:extLst>
                <a:ext uri="{FF2B5EF4-FFF2-40B4-BE49-F238E27FC236}">
                  <a16:creationId xmlns:a16="http://schemas.microsoft.com/office/drawing/2014/main" id="{93FC4B30-FAD1-429F-9FEE-96B7E798905F}"/>
                </a:ext>
              </a:extLst>
            </p:cNvPr>
            <p:cNvSpPr>
              <a:spLocks noChangeArrowheads="1"/>
            </p:cNvSpPr>
            <p:nvPr/>
          </p:nvSpPr>
          <p:spPr bwMode="auto">
            <a:xfrm>
              <a:off x="9064952" y="5302036"/>
              <a:ext cx="104775" cy="111125"/>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685715" eaLnBrk="1" fontAlgn="auto" hangingPunct="1">
                <a:lnSpc>
                  <a:spcPts val="2325"/>
                </a:lnSpc>
                <a:spcAft>
                  <a:spcPts val="0"/>
                </a:spcAft>
                <a:buNone/>
              </a:pPr>
              <a:endParaRPr kumimoji="0" lang="zh-CN" altLang="en-US" sz="1500">
                <a:solidFill>
                  <a:srgbClr val="020202"/>
                </a:solidFill>
                <a:latin typeface="微软雅黑" panose="020B0503020204020204" pitchFamily="34" charset="-122"/>
                <a:ea typeface="微软雅黑" panose="020B0503020204020204" pitchFamily="34" charset="-122"/>
              </a:endParaRPr>
            </a:p>
          </p:txBody>
        </p:sp>
      </p:grpSp>
      <p:sp>
        <p:nvSpPr>
          <p:cNvPr id="135" name="文本框 134">
            <a:extLst>
              <a:ext uri="{FF2B5EF4-FFF2-40B4-BE49-F238E27FC236}">
                <a16:creationId xmlns:a16="http://schemas.microsoft.com/office/drawing/2014/main" id="{A75207A5-2948-425E-8ED3-2AFD3632FC23}"/>
              </a:ext>
            </a:extLst>
          </p:cNvPr>
          <p:cNvSpPr txBox="1"/>
          <p:nvPr/>
        </p:nvSpPr>
        <p:spPr>
          <a:xfrm>
            <a:off x="2914337" y="2512875"/>
            <a:ext cx="685800" cy="300083"/>
          </a:xfrm>
          <a:prstGeom prst="rect">
            <a:avLst/>
          </a:prstGeom>
          <a:noFill/>
        </p:spPr>
        <p:txBody>
          <a:bodyPr wrap="square" lIns="68573" tIns="34289" rIns="68573" bIns="34289" rtlCol="0">
            <a:spAutoFit/>
          </a:bodyPr>
          <a:lstStyle/>
          <a:p>
            <a:pPr defTabSz="685715" eaLnBrk="1" fontAlgn="auto" hangingPunct="1">
              <a:spcBef>
                <a:spcPts val="0"/>
              </a:spcBef>
              <a:spcAft>
                <a:spcPts val="0"/>
              </a:spcAft>
              <a:defRPr/>
            </a:pPr>
            <a:r>
              <a:rPr lang="en-US" altLang="zh-CN" sz="1500" dirty="0">
                <a:solidFill>
                  <a:prstClr val="black"/>
                </a:solidFill>
                <a:latin typeface="微软雅黑" panose="020B0503020204020204" pitchFamily="34" charset="-122"/>
                <a:ea typeface="微软雅黑" panose="020B0503020204020204" pitchFamily="34" charset="-122"/>
              </a:rPr>
              <a:t>Hub</a:t>
            </a:r>
            <a:endParaRPr lang="zh-CN" altLang="en-US" sz="1500" dirty="0">
              <a:solidFill>
                <a:prstClr val="black"/>
              </a:solidFill>
              <a:latin typeface="微软雅黑" panose="020B0503020204020204" pitchFamily="34" charset="-122"/>
              <a:ea typeface="微软雅黑" panose="020B0503020204020204" pitchFamily="34" charset="-122"/>
            </a:endParaRPr>
          </a:p>
        </p:txBody>
      </p:sp>
      <p:grpSp>
        <p:nvGrpSpPr>
          <p:cNvPr id="137" name="组合 136">
            <a:extLst>
              <a:ext uri="{FF2B5EF4-FFF2-40B4-BE49-F238E27FC236}">
                <a16:creationId xmlns:a16="http://schemas.microsoft.com/office/drawing/2014/main" id="{686890FE-1768-4A90-8C92-B486B7B5505A}"/>
              </a:ext>
            </a:extLst>
          </p:cNvPr>
          <p:cNvGrpSpPr/>
          <p:nvPr/>
        </p:nvGrpSpPr>
        <p:grpSpPr>
          <a:xfrm>
            <a:off x="1868210" y="3365512"/>
            <a:ext cx="1457325" cy="95250"/>
            <a:chOff x="7226627" y="5302036"/>
            <a:chExt cx="1943100" cy="127000"/>
          </a:xfrm>
        </p:grpSpPr>
        <p:sp>
          <p:nvSpPr>
            <p:cNvPr id="138" name="Rectangle 87">
              <a:extLst>
                <a:ext uri="{FF2B5EF4-FFF2-40B4-BE49-F238E27FC236}">
                  <a16:creationId xmlns:a16="http://schemas.microsoft.com/office/drawing/2014/main" id="{F8FFA574-E6A6-43C4-B30C-F1B0F39C4688}"/>
                </a:ext>
              </a:extLst>
            </p:cNvPr>
            <p:cNvSpPr>
              <a:spLocks noChangeArrowheads="1"/>
            </p:cNvSpPr>
            <p:nvPr/>
          </p:nvSpPr>
          <p:spPr bwMode="auto">
            <a:xfrm>
              <a:off x="7226627" y="5319498"/>
              <a:ext cx="104775" cy="109538"/>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685715" eaLnBrk="1" fontAlgn="auto" hangingPunct="1">
                <a:lnSpc>
                  <a:spcPts val="2325"/>
                </a:lnSpc>
                <a:spcAft>
                  <a:spcPts val="0"/>
                </a:spcAft>
                <a:buNone/>
              </a:pPr>
              <a:endParaRPr kumimoji="0" lang="zh-CN" altLang="en-US" sz="1500">
                <a:solidFill>
                  <a:srgbClr val="020202"/>
                </a:solidFill>
                <a:latin typeface="微软雅黑" panose="020B0503020204020204" pitchFamily="34" charset="-122"/>
                <a:ea typeface="微软雅黑" panose="020B0503020204020204" pitchFamily="34" charset="-122"/>
              </a:endParaRPr>
            </a:p>
          </p:txBody>
        </p:sp>
        <p:sp>
          <p:nvSpPr>
            <p:cNvPr id="139" name="Line 88">
              <a:extLst>
                <a:ext uri="{FF2B5EF4-FFF2-40B4-BE49-F238E27FC236}">
                  <a16:creationId xmlns:a16="http://schemas.microsoft.com/office/drawing/2014/main" id="{5B7C6B44-974D-409A-A334-082BFDB3B027}"/>
                </a:ext>
              </a:extLst>
            </p:cNvPr>
            <p:cNvSpPr>
              <a:spLocks noChangeShapeType="1"/>
            </p:cNvSpPr>
            <p:nvPr/>
          </p:nvSpPr>
          <p:spPr bwMode="auto">
            <a:xfrm flipV="1">
              <a:off x="7274252" y="5373473"/>
              <a:ext cx="1835150"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defTabSz="685715" eaLnBrk="1" fontAlgn="auto" hangingPunct="1">
                <a:spcBef>
                  <a:spcPts val="0"/>
                </a:spcBef>
                <a:spcAft>
                  <a:spcPts val="0"/>
                </a:spcAft>
              </a:pPr>
              <a:endParaRPr lang="zh-CN" altLang="en-US" sz="1500">
                <a:solidFill>
                  <a:prstClr val="black"/>
                </a:solidFill>
                <a:latin typeface="微软雅黑" panose="020B0503020204020204" pitchFamily="34" charset="-122"/>
                <a:ea typeface="微软雅黑" panose="020B0503020204020204" pitchFamily="34" charset="-122"/>
              </a:endParaRPr>
            </a:p>
          </p:txBody>
        </p:sp>
        <p:sp>
          <p:nvSpPr>
            <p:cNvPr id="140" name="Rectangle 89">
              <a:extLst>
                <a:ext uri="{FF2B5EF4-FFF2-40B4-BE49-F238E27FC236}">
                  <a16:creationId xmlns:a16="http://schemas.microsoft.com/office/drawing/2014/main" id="{E7EB7A53-C6D9-4420-8212-39B7C75C767E}"/>
                </a:ext>
              </a:extLst>
            </p:cNvPr>
            <p:cNvSpPr>
              <a:spLocks noChangeArrowheads="1"/>
            </p:cNvSpPr>
            <p:nvPr/>
          </p:nvSpPr>
          <p:spPr bwMode="auto">
            <a:xfrm>
              <a:off x="9064952" y="5302036"/>
              <a:ext cx="104775" cy="111125"/>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685715" eaLnBrk="1" fontAlgn="auto" hangingPunct="1">
                <a:lnSpc>
                  <a:spcPts val="2325"/>
                </a:lnSpc>
                <a:spcAft>
                  <a:spcPts val="0"/>
                </a:spcAft>
                <a:buNone/>
              </a:pPr>
              <a:endParaRPr kumimoji="0" lang="zh-CN" altLang="en-US" sz="1500">
                <a:solidFill>
                  <a:srgbClr val="020202"/>
                </a:solidFill>
                <a:latin typeface="微软雅黑" panose="020B0503020204020204" pitchFamily="34" charset="-122"/>
                <a:ea typeface="微软雅黑" panose="020B0503020204020204" pitchFamily="34" charset="-122"/>
              </a:endParaRPr>
            </a:p>
          </p:txBody>
        </p:sp>
      </p:grpSp>
      <p:cxnSp>
        <p:nvCxnSpPr>
          <p:cNvPr id="9" name="直接连接符 8">
            <a:extLst>
              <a:ext uri="{FF2B5EF4-FFF2-40B4-BE49-F238E27FC236}">
                <a16:creationId xmlns:a16="http://schemas.microsoft.com/office/drawing/2014/main" id="{C330ED5B-00C4-4DA1-BA5B-0C10549468A3}"/>
              </a:ext>
            </a:extLst>
          </p:cNvPr>
          <p:cNvCxnSpPr>
            <a:cxnSpLocks/>
          </p:cNvCxnSpPr>
          <p:nvPr/>
        </p:nvCxnSpPr>
        <p:spPr>
          <a:xfrm>
            <a:off x="3184306" y="2928952"/>
            <a:ext cx="0" cy="486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2" name="直接连接符 141">
            <a:extLst>
              <a:ext uri="{FF2B5EF4-FFF2-40B4-BE49-F238E27FC236}">
                <a16:creationId xmlns:a16="http://schemas.microsoft.com/office/drawing/2014/main" id="{17B173D2-9CB6-4FCE-A451-76A0B8C0F405}"/>
              </a:ext>
            </a:extLst>
          </p:cNvPr>
          <p:cNvCxnSpPr>
            <a:cxnSpLocks/>
          </p:cNvCxnSpPr>
          <p:nvPr/>
        </p:nvCxnSpPr>
        <p:spPr>
          <a:xfrm>
            <a:off x="3488670" y="2325116"/>
            <a:ext cx="0" cy="421269"/>
          </a:xfrm>
          <a:prstGeom prst="line">
            <a:avLst/>
          </a:prstGeom>
        </p:spPr>
        <p:style>
          <a:lnRef idx="3">
            <a:schemeClr val="accent1"/>
          </a:lnRef>
          <a:fillRef idx="0">
            <a:schemeClr val="accent1"/>
          </a:fillRef>
          <a:effectRef idx="2">
            <a:schemeClr val="accent1"/>
          </a:effectRef>
          <a:fontRef idx="minor">
            <a:schemeClr val="tx1"/>
          </a:fontRef>
        </p:style>
      </p:cxnSp>
      <p:sp>
        <p:nvSpPr>
          <p:cNvPr id="145" name="文本框 144">
            <a:extLst>
              <a:ext uri="{FF2B5EF4-FFF2-40B4-BE49-F238E27FC236}">
                <a16:creationId xmlns:a16="http://schemas.microsoft.com/office/drawing/2014/main" id="{1371534D-0AF4-4945-8D09-6F5F9705F54C}"/>
              </a:ext>
            </a:extLst>
          </p:cNvPr>
          <p:cNvSpPr txBox="1"/>
          <p:nvPr/>
        </p:nvSpPr>
        <p:spPr>
          <a:xfrm>
            <a:off x="4856115" y="2443881"/>
            <a:ext cx="738424" cy="300083"/>
          </a:xfrm>
          <a:prstGeom prst="rect">
            <a:avLst/>
          </a:prstGeom>
          <a:noFill/>
        </p:spPr>
        <p:txBody>
          <a:bodyPr wrap="none" lIns="68573" tIns="34289" rIns="68573" bIns="34289" rtlCol="0">
            <a:spAutoFit/>
          </a:bodyPr>
          <a:lstStyle/>
          <a:p>
            <a:pPr defTabSz="685715" eaLnBrk="1" fontAlgn="auto" hangingPunct="1">
              <a:spcBef>
                <a:spcPts val="0"/>
              </a:spcBef>
              <a:spcAft>
                <a:spcPts val="0"/>
              </a:spcAft>
              <a:defRPr/>
            </a:pPr>
            <a:r>
              <a:rPr lang="en-US" altLang="zh-CN" sz="1500" dirty="0">
                <a:solidFill>
                  <a:prstClr val="black"/>
                </a:solidFill>
                <a:latin typeface="微软雅黑" panose="020B0503020204020204" pitchFamily="34" charset="-122"/>
                <a:ea typeface="微软雅黑" panose="020B0503020204020204" pitchFamily="34" charset="-122"/>
              </a:rPr>
              <a:t>Bridge</a:t>
            </a:r>
            <a:endParaRPr lang="zh-CN" altLang="en-US" sz="1500" dirty="0">
              <a:solidFill>
                <a:prstClr val="black"/>
              </a:solidFill>
              <a:latin typeface="微软雅黑" panose="020B0503020204020204" pitchFamily="34" charset="-122"/>
              <a:ea typeface="微软雅黑" panose="020B0503020204020204" pitchFamily="34" charset="-122"/>
            </a:endParaRPr>
          </a:p>
        </p:txBody>
      </p:sp>
      <p:cxnSp>
        <p:nvCxnSpPr>
          <p:cNvPr id="146" name="直接连接符 145">
            <a:extLst>
              <a:ext uri="{FF2B5EF4-FFF2-40B4-BE49-F238E27FC236}">
                <a16:creationId xmlns:a16="http://schemas.microsoft.com/office/drawing/2014/main" id="{4A3E2D72-BBC0-48A9-BFAA-FED38C2AF90A}"/>
              </a:ext>
            </a:extLst>
          </p:cNvPr>
          <p:cNvCxnSpPr>
            <a:cxnSpLocks/>
          </p:cNvCxnSpPr>
          <p:nvPr/>
        </p:nvCxnSpPr>
        <p:spPr>
          <a:xfrm>
            <a:off x="4934014" y="2994398"/>
            <a:ext cx="0" cy="421269"/>
          </a:xfrm>
          <a:prstGeom prst="line">
            <a:avLst/>
          </a:prstGeom>
        </p:spPr>
        <p:style>
          <a:lnRef idx="3">
            <a:schemeClr val="accent1"/>
          </a:lnRef>
          <a:fillRef idx="0">
            <a:schemeClr val="accent1"/>
          </a:fillRef>
          <a:effectRef idx="2">
            <a:schemeClr val="accent1"/>
          </a:effectRef>
          <a:fontRef idx="minor">
            <a:schemeClr val="tx1"/>
          </a:fontRef>
        </p:style>
      </p:cxnSp>
      <p:grpSp>
        <p:nvGrpSpPr>
          <p:cNvPr id="147" name="组合 146">
            <a:extLst>
              <a:ext uri="{FF2B5EF4-FFF2-40B4-BE49-F238E27FC236}">
                <a16:creationId xmlns:a16="http://schemas.microsoft.com/office/drawing/2014/main" id="{9F15115A-700B-41FF-940E-C1651E10A4F5}"/>
              </a:ext>
            </a:extLst>
          </p:cNvPr>
          <p:cNvGrpSpPr/>
          <p:nvPr/>
        </p:nvGrpSpPr>
        <p:grpSpPr>
          <a:xfrm>
            <a:off x="5249360" y="3352685"/>
            <a:ext cx="1457325" cy="95250"/>
            <a:chOff x="2481373" y="3431576"/>
            <a:chExt cx="1943100" cy="127000"/>
          </a:xfrm>
        </p:grpSpPr>
        <p:sp>
          <p:nvSpPr>
            <p:cNvPr id="148" name="Rectangle 87">
              <a:extLst>
                <a:ext uri="{FF2B5EF4-FFF2-40B4-BE49-F238E27FC236}">
                  <a16:creationId xmlns:a16="http://schemas.microsoft.com/office/drawing/2014/main" id="{5D107D70-B586-407C-8580-84AC3216A53C}"/>
                </a:ext>
              </a:extLst>
            </p:cNvPr>
            <p:cNvSpPr>
              <a:spLocks noChangeArrowheads="1"/>
            </p:cNvSpPr>
            <p:nvPr/>
          </p:nvSpPr>
          <p:spPr bwMode="auto">
            <a:xfrm>
              <a:off x="2481373" y="3449038"/>
              <a:ext cx="104775" cy="109538"/>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685715" eaLnBrk="1" fontAlgn="auto" hangingPunct="1">
                <a:lnSpc>
                  <a:spcPts val="2325"/>
                </a:lnSpc>
                <a:spcAft>
                  <a:spcPts val="0"/>
                </a:spcAft>
                <a:buNone/>
              </a:pPr>
              <a:endParaRPr kumimoji="0" lang="zh-CN" altLang="en-US" sz="1500">
                <a:solidFill>
                  <a:srgbClr val="020202"/>
                </a:solidFill>
                <a:latin typeface="微软雅黑" panose="020B0503020204020204" pitchFamily="34" charset="-122"/>
                <a:ea typeface="微软雅黑" panose="020B0503020204020204" pitchFamily="34" charset="-122"/>
              </a:endParaRPr>
            </a:p>
          </p:txBody>
        </p:sp>
        <p:sp>
          <p:nvSpPr>
            <p:cNvPr id="149" name="Line 88">
              <a:extLst>
                <a:ext uri="{FF2B5EF4-FFF2-40B4-BE49-F238E27FC236}">
                  <a16:creationId xmlns:a16="http://schemas.microsoft.com/office/drawing/2014/main" id="{A16E040A-4A39-4EE0-92A2-366E9DC371C8}"/>
                </a:ext>
              </a:extLst>
            </p:cNvPr>
            <p:cNvSpPr>
              <a:spLocks noChangeShapeType="1"/>
            </p:cNvSpPr>
            <p:nvPr/>
          </p:nvSpPr>
          <p:spPr bwMode="auto">
            <a:xfrm flipV="1">
              <a:off x="2528998" y="3503013"/>
              <a:ext cx="1835150" cy="317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defTabSz="685715" eaLnBrk="1" fontAlgn="auto" hangingPunct="1">
                <a:spcBef>
                  <a:spcPts val="0"/>
                </a:spcBef>
                <a:spcAft>
                  <a:spcPts val="0"/>
                </a:spcAft>
              </a:pPr>
              <a:endParaRPr lang="zh-CN" altLang="en-US" sz="1500">
                <a:solidFill>
                  <a:prstClr val="black"/>
                </a:solidFill>
                <a:latin typeface="微软雅黑" panose="020B0503020204020204" pitchFamily="34" charset="-122"/>
                <a:ea typeface="微软雅黑" panose="020B0503020204020204" pitchFamily="34" charset="-122"/>
              </a:endParaRPr>
            </a:p>
          </p:txBody>
        </p:sp>
        <p:sp>
          <p:nvSpPr>
            <p:cNvPr id="150" name="Rectangle 89">
              <a:extLst>
                <a:ext uri="{FF2B5EF4-FFF2-40B4-BE49-F238E27FC236}">
                  <a16:creationId xmlns:a16="http://schemas.microsoft.com/office/drawing/2014/main" id="{C9A4A1FC-1F2E-4387-BBCE-D04E6667EF0C}"/>
                </a:ext>
              </a:extLst>
            </p:cNvPr>
            <p:cNvSpPr>
              <a:spLocks noChangeArrowheads="1"/>
            </p:cNvSpPr>
            <p:nvPr/>
          </p:nvSpPr>
          <p:spPr bwMode="auto">
            <a:xfrm>
              <a:off x="4319698" y="3431576"/>
              <a:ext cx="104775" cy="111125"/>
            </a:xfrm>
            <a:prstGeom prst="rect">
              <a:avLst/>
            </a:prstGeom>
            <a:solidFill>
              <a:schemeClr val="tx1"/>
            </a:solidFill>
            <a:ln w="12700">
              <a:solidFill>
                <a:schemeClr val="tx1"/>
              </a:solidFill>
              <a:miter lim="800000"/>
              <a:headEnd/>
              <a:tailEnd/>
            </a:ln>
          </p:spPr>
          <p:txBody>
            <a:bodyPr wrap="none" anchor="ctr"/>
            <a:lstStyle>
              <a:lvl1pPr>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defTabSz="685715" eaLnBrk="1" fontAlgn="auto" hangingPunct="1">
                <a:lnSpc>
                  <a:spcPts val="2325"/>
                </a:lnSpc>
                <a:spcAft>
                  <a:spcPts val="0"/>
                </a:spcAft>
                <a:buNone/>
              </a:pPr>
              <a:endParaRPr kumimoji="0" lang="zh-CN" altLang="en-US" sz="1500">
                <a:solidFill>
                  <a:srgbClr val="020202"/>
                </a:solidFill>
                <a:latin typeface="微软雅黑" panose="020B0503020204020204" pitchFamily="34" charset="-122"/>
                <a:ea typeface="微软雅黑" panose="020B0503020204020204" pitchFamily="34" charset="-122"/>
              </a:endParaRPr>
            </a:p>
          </p:txBody>
        </p:sp>
      </p:grpSp>
      <p:cxnSp>
        <p:nvCxnSpPr>
          <p:cNvPr id="151" name="直接连接符 150">
            <a:extLst>
              <a:ext uri="{FF2B5EF4-FFF2-40B4-BE49-F238E27FC236}">
                <a16:creationId xmlns:a16="http://schemas.microsoft.com/office/drawing/2014/main" id="{79658330-9AFB-4593-93A9-46C50BE508E1}"/>
              </a:ext>
            </a:extLst>
          </p:cNvPr>
          <p:cNvCxnSpPr>
            <a:cxnSpLocks/>
          </p:cNvCxnSpPr>
          <p:nvPr/>
        </p:nvCxnSpPr>
        <p:spPr>
          <a:xfrm>
            <a:off x="5414704" y="2993330"/>
            <a:ext cx="0" cy="421269"/>
          </a:xfrm>
          <a:prstGeom prst="line">
            <a:avLst/>
          </a:prstGeom>
        </p:spPr>
        <p:style>
          <a:lnRef idx="3">
            <a:schemeClr val="accent1"/>
          </a:lnRef>
          <a:fillRef idx="0">
            <a:schemeClr val="accent1"/>
          </a:fillRef>
          <a:effectRef idx="2">
            <a:schemeClr val="accent1"/>
          </a:effectRef>
          <a:fontRef idx="minor">
            <a:schemeClr val="tx1"/>
          </a:fontRef>
        </p:style>
      </p:cxnSp>
      <p:sp>
        <p:nvSpPr>
          <p:cNvPr id="153" name="Rectangle 95">
            <a:extLst>
              <a:ext uri="{FF2B5EF4-FFF2-40B4-BE49-F238E27FC236}">
                <a16:creationId xmlns:a16="http://schemas.microsoft.com/office/drawing/2014/main" id="{CCA0FB6F-1778-48A5-AF31-ED7B65F7DAE8}"/>
              </a:ext>
            </a:extLst>
          </p:cNvPr>
          <p:cNvSpPr>
            <a:spLocks noChangeArrowheads="1"/>
          </p:cNvSpPr>
          <p:nvPr/>
        </p:nvSpPr>
        <p:spPr bwMode="auto">
          <a:xfrm>
            <a:off x="3746041" y="2009198"/>
            <a:ext cx="634790" cy="29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59" tIns="33338" rIns="67859" bIns="33338">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fontAlgn="auto" hangingPunct="1">
              <a:spcBef>
                <a:spcPct val="0"/>
              </a:spcBef>
              <a:spcAft>
                <a:spcPts val="0"/>
              </a:spcAft>
              <a:buClrTx/>
              <a:buSzTx/>
              <a:buNone/>
            </a:pPr>
            <a:r>
              <a:rPr lang="zh-CN" altLang="en-US" sz="1500" dirty="0">
                <a:solidFill>
                  <a:srgbClr val="000000"/>
                </a:solidFill>
                <a:latin typeface="微软雅黑" panose="020B0503020204020204" pitchFamily="34" charset="-122"/>
                <a:ea typeface="微软雅黑" panose="020B0503020204020204" pitchFamily="34" charset="-122"/>
              </a:rPr>
              <a:t>网段</a:t>
            </a:r>
            <a:r>
              <a:rPr lang="en-US" altLang="zh-CN" sz="1500" dirty="0">
                <a:solidFill>
                  <a:srgbClr val="000000"/>
                </a:solidFill>
                <a:latin typeface="微软雅黑" panose="020B0503020204020204" pitchFamily="34" charset="-122"/>
                <a:ea typeface="微软雅黑" panose="020B0503020204020204" pitchFamily="34" charset="-122"/>
              </a:rPr>
              <a:t>1</a:t>
            </a:r>
          </a:p>
        </p:txBody>
      </p:sp>
      <p:sp>
        <p:nvSpPr>
          <p:cNvPr id="154" name="Rectangle 95">
            <a:extLst>
              <a:ext uri="{FF2B5EF4-FFF2-40B4-BE49-F238E27FC236}">
                <a16:creationId xmlns:a16="http://schemas.microsoft.com/office/drawing/2014/main" id="{43DA2A49-736E-4B7F-ABB5-E29C0C148E37}"/>
              </a:ext>
            </a:extLst>
          </p:cNvPr>
          <p:cNvSpPr>
            <a:spLocks noChangeArrowheads="1"/>
          </p:cNvSpPr>
          <p:nvPr/>
        </p:nvSpPr>
        <p:spPr bwMode="auto">
          <a:xfrm>
            <a:off x="2252962" y="3422040"/>
            <a:ext cx="634790" cy="29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59" tIns="33338" rIns="67859" bIns="33338">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fontAlgn="auto" hangingPunct="1">
              <a:spcBef>
                <a:spcPct val="0"/>
              </a:spcBef>
              <a:spcAft>
                <a:spcPts val="0"/>
              </a:spcAft>
              <a:buClrTx/>
              <a:buSzTx/>
              <a:buNone/>
            </a:pPr>
            <a:r>
              <a:rPr lang="zh-CN" altLang="en-US" sz="1500" dirty="0">
                <a:solidFill>
                  <a:srgbClr val="000000"/>
                </a:solidFill>
                <a:latin typeface="微软雅黑" panose="020B0503020204020204" pitchFamily="34" charset="-122"/>
                <a:ea typeface="微软雅黑" panose="020B0503020204020204" pitchFamily="34" charset="-122"/>
              </a:rPr>
              <a:t>网段</a:t>
            </a:r>
            <a:r>
              <a:rPr lang="en-US" altLang="zh-CN" sz="1500" dirty="0">
                <a:solidFill>
                  <a:srgbClr val="000000"/>
                </a:solidFill>
                <a:latin typeface="微软雅黑" panose="020B0503020204020204" pitchFamily="34" charset="-122"/>
                <a:ea typeface="微软雅黑" panose="020B0503020204020204" pitchFamily="34" charset="-122"/>
              </a:rPr>
              <a:t>2</a:t>
            </a:r>
          </a:p>
        </p:txBody>
      </p:sp>
      <p:sp>
        <p:nvSpPr>
          <p:cNvPr id="155" name="Rectangle 95">
            <a:extLst>
              <a:ext uri="{FF2B5EF4-FFF2-40B4-BE49-F238E27FC236}">
                <a16:creationId xmlns:a16="http://schemas.microsoft.com/office/drawing/2014/main" id="{EA223180-EEAA-4DC6-963D-B41636922157}"/>
              </a:ext>
            </a:extLst>
          </p:cNvPr>
          <p:cNvSpPr>
            <a:spLocks noChangeArrowheads="1"/>
          </p:cNvSpPr>
          <p:nvPr/>
        </p:nvSpPr>
        <p:spPr bwMode="auto">
          <a:xfrm>
            <a:off x="4076857" y="3419690"/>
            <a:ext cx="634790" cy="29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59" tIns="33338" rIns="67859" bIns="33338">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fontAlgn="auto" hangingPunct="1">
              <a:spcBef>
                <a:spcPct val="0"/>
              </a:spcBef>
              <a:spcAft>
                <a:spcPts val="0"/>
              </a:spcAft>
              <a:buClrTx/>
              <a:buSzTx/>
              <a:buNone/>
            </a:pPr>
            <a:r>
              <a:rPr lang="zh-CN" altLang="en-US" sz="1500" dirty="0">
                <a:solidFill>
                  <a:srgbClr val="000000"/>
                </a:solidFill>
                <a:latin typeface="微软雅黑" panose="020B0503020204020204" pitchFamily="34" charset="-122"/>
                <a:ea typeface="微软雅黑" panose="020B0503020204020204" pitchFamily="34" charset="-122"/>
              </a:rPr>
              <a:t>网段</a:t>
            </a:r>
            <a:r>
              <a:rPr lang="en-US" altLang="zh-CN" sz="1500" dirty="0">
                <a:solidFill>
                  <a:srgbClr val="000000"/>
                </a:solidFill>
                <a:latin typeface="微软雅黑" panose="020B0503020204020204" pitchFamily="34" charset="-122"/>
                <a:ea typeface="微软雅黑" panose="020B0503020204020204" pitchFamily="34" charset="-122"/>
              </a:rPr>
              <a:t>3</a:t>
            </a:r>
          </a:p>
        </p:txBody>
      </p:sp>
      <p:sp>
        <p:nvSpPr>
          <p:cNvPr id="156" name="Rectangle 95">
            <a:extLst>
              <a:ext uri="{FF2B5EF4-FFF2-40B4-BE49-F238E27FC236}">
                <a16:creationId xmlns:a16="http://schemas.microsoft.com/office/drawing/2014/main" id="{37172C3D-6CBE-4B94-85A8-28305C0CB2E3}"/>
              </a:ext>
            </a:extLst>
          </p:cNvPr>
          <p:cNvSpPr>
            <a:spLocks noChangeArrowheads="1"/>
          </p:cNvSpPr>
          <p:nvPr/>
        </p:nvSpPr>
        <p:spPr bwMode="auto">
          <a:xfrm>
            <a:off x="5757340" y="3400366"/>
            <a:ext cx="634790" cy="298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59" tIns="33338" rIns="67859" bIns="33338">
            <a:spAutoFit/>
          </a:bodyPr>
          <a:lstStyle>
            <a:lvl1pPr defTabSz="7620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pPr eaLnBrk="1" fontAlgn="auto" hangingPunct="1">
              <a:spcBef>
                <a:spcPct val="0"/>
              </a:spcBef>
              <a:spcAft>
                <a:spcPts val="0"/>
              </a:spcAft>
              <a:buClrTx/>
              <a:buSzTx/>
              <a:buNone/>
            </a:pPr>
            <a:r>
              <a:rPr lang="zh-CN" altLang="en-US" sz="1500" dirty="0">
                <a:solidFill>
                  <a:srgbClr val="000000"/>
                </a:solidFill>
                <a:latin typeface="微软雅黑" panose="020B0503020204020204" pitchFamily="34" charset="-122"/>
                <a:ea typeface="微软雅黑" panose="020B0503020204020204" pitchFamily="34" charset="-122"/>
              </a:rPr>
              <a:t>网段</a:t>
            </a:r>
            <a:r>
              <a:rPr lang="en-US" altLang="zh-CN" sz="1500" dirty="0">
                <a:solidFill>
                  <a:srgbClr val="000000"/>
                </a:solidFill>
                <a:latin typeface="微软雅黑" panose="020B0503020204020204" pitchFamily="34" charset="-122"/>
                <a:ea typeface="微软雅黑" panose="020B0503020204020204" pitchFamily="34" charset="-122"/>
              </a:rPr>
              <a:t>4</a:t>
            </a:r>
          </a:p>
        </p:txBody>
      </p:sp>
      <p:pic>
        <p:nvPicPr>
          <p:cNvPr id="144" name="Picture 48">
            <a:extLst>
              <a:ext uri="{FF2B5EF4-FFF2-40B4-BE49-F238E27FC236}">
                <a16:creationId xmlns:a16="http://schemas.microsoft.com/office/drawing/2014/main" id="{7D819F68-2C70-40AB-9EAD-27E60DB70A9D}"/>
              </a:ext>
            </a:extLst>
          </p:cNvPr>
          <p:cNvPicPr>
            <a:picLocks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56113" y="2639564"/>
            <a:ext cx="685800" cy="45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cxnSp>
        <p:nvCxnSpPr>
          <p:cNvPr id="157" name="直接连接符 156">
            <a:extLst>
              <a:ext uri="{FF2B5EF4-FFF2-40B4-BE49-F238E27FC236}">
                <a16:creationId xmlns:a16="http://schemas.microsoft.com/office/drawing/2014/main" id="{59CA3BFE-9CE2-454A-B8D3-F546EA3D9E16}"/>
              </a:ext>
            </a:extLst>
          </p:cNvPr>
          <p:cNvCxnSpPr>
            <a:cxnSpLocks/>
          </p:cNvCxnSpPr>
          <p:nvPr/>
        </p:nvCxnSpPr>
        <p:spPr>
          <a:xfrm>
            <a:off x="3797372" y="2936377"/>
            <a:ext cx="0" cy="486000"/>
          </a:xfrm>
          <a:prstGeom prst="line">
            <a:avLst/>
          </a:prstGeom>
        </p:spPr>
        <p:style>
          <a:lnRef idx="3">
            <a:schemeClr val="accent1"/>
          </a:lnRef>
          <a:fillRef idx="0">
            <a:schemeClr val="accent1"/>
          </a:fillRef>
          <a:effectRef idx="2">
            <a:schemeClr val="accent1"/>
          </a:effectRef>
          <a:fontRef idx="minor">
            <a:schemeClr val="tx1"/>
          </a:fontRef>
        </p:style>
      </p:cxnSp>
      <p:pic>
        <p:nvPicPr>
          <p:cNvPr id="143" name="Picture 24" descr="集线器">
            <a:extLst>
              <a:ext uri="{FF2B5EF4-FFF2-40B4-BE49-F238E27FC236}">
                <a16:creationId xmlns:a16="http://schemas.microsoft.com/office/drawing/2014/main" id="{0CDAB04A-026F-4DB0-85D1-FBF38A0634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5770" y="2688109"/>
            <a:ext cx="685800" cy="45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灯片编号占位符 38">
            <a:extLst>
              <a:ext uri="{FF2B5EF4-FFF2-40B4-BE49-F238E27FC236}">
                <a16:creationId xmlns:a16="http://schemas.microsoft.com/office/drawing/2014/main" id="{F82370CD-823F-44BD-912A-470068C8A906}"/>
              </a:ext>
            </a:extLst>
          </p:cNvPr>
          <p:cNvSpPr>
            <a:spLocks noGrp="1"/>
          </p:cNvSpPr>
          <p:nvPr>
            <p:ph type="sldNum" sz="quarter" idx="12"/>
          </p:nvPr>
        </p:nvSpPr>
        <p:spPr>
          <a:xfrm>
            <a:off x="6515112" y="4866978"/>
            <a:ext cx="2489753" cy="273844"/>
          </a:xfrm>
        </p:spPr>
        <p:txBody>
          <a:bodyPr/>
          <a:lstStyle/>
          <a:p>
            <a:fld id="{8D4D1E41-7A09-AB4A-A4E1-09765ADA2698}" type="slidenum">
              <a:rPr kumimoji="1" lang="zh-CN" altLang="en-US" smtClean="0">
                <a:solidFill>
                  <a:prstClr val="white">
                    <a:lumMod val="65000"/>
                  </a:prstClr>
                </a:solidFill>
              </a:rPr>
              <a:pPr/>
              <a:t>32</a:t>
            </a:fld>
            <a:endParaRPr kumimoji="1" lang="zh-CN" altLang="en-US" dirty="0">
              <a:solidFill>
                <a:prstClr val="white">
                  <a:lumMod val="65000"/>
                </a:prstClr>
              </a:solidFill>
            </a:endParaRPr>
          </a:p>
        </p:txBody>
      </p:sp>
      <p:pic>
        <p:nvPicPr>
          <p:cNvPr id="39" name="图片 38">
            <a:extLst>
              <a:ext uri="{FF2B5EF4-FFF2-40B4-BE49-F238E27FC236}">
                <a16:creationId xmlns:a16="http://schemas.microsoft.com/office/drawing/2014/main" id="{8E970207-551A-4E80-864F-DE8FEBF71A85}"/>
              </a:ext>
            </a:extLst>
          </p:cNvPr>
          <p:cNvPicPr>
            <a:picLocks noChangeAspect="1"/>
          </p:cNvPicPr>
          <p:nvPr/>
        </p:nvPicPr>
        <p:blipFill>
          <a:blip r:embed="rId5"/>
          <a:stretch>
            <a:fillRect/>
          </a:stretch>
        </p:blipFill>
        <p:spPr>
          <a:xfrm flipH="1">
            <a:off x="7872823" y="3925284"/>
            <a:ext cx="789878" cy="771365"/>
          </a:xfrm>
          <a:prstGeom prst="rect">
            <a:avLst/>
          </a:prstGeom>
        </p:spPr>
      </p:pic>
    </p:spTree>
    <p:extLst>
      <p:ext uri="{BB962C8B-B14F-4D97-AF65-F5344CB8AC3E}">
        <p14:creationId xmlns:p14="http://schemas.microsoft.com/office/powerpoint/2010/main" val="3570903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9ABD4CBC-843B-491B-B963-4CDF11246D08}" type="slidenum">
              <a:rPr lang="zh-CN" altLang="en-US" sz="1400">
                <a:solidFill>
                  <a:schemeClr val="tx1"/>
                </a:solidFill>
                <a:latin typeface="Arial" charset="0"/>
              </a:rPr>
              <a:pPr algn="r" eaLnBrk="1" hangingPunct="1">
                <a:spcBef>
                  <a:spcPct val="0"/>
                </a:spcBef>
                <a:buClrTx/>
                <a:buFont typeface="Arial" charset="0"/>
                <a:buNone/>
              </a:pPr>
              <a:t>33</a:t>
            </a:fld>
            <a:endParaRPr lang="en-US" altLang="zh-CN" sz="1400">
              <a:solidFill>
                <a:schemeClr val="tx1"/>
              </a:solidFill>
              <a:latin typeface="Arial" charset="0"/>
            </a:endParaRPr>
          </a:p>
        </p:txBody>
      </p:sp>
      <p:sp>
        <p:nvSpPr>
          <p:cNvPr id="34819" name="Rectangle 2"/>
          <p:cNvSpPr>
            <a:spLocks noGrp="1" noChangeArrowheads="1"/>
          </p:cNvSpPr>
          <p:nvPr>
            <p:ph type="body" idx="4294967295"/>
          </p:nvPr>
        </p:nvSpPr>
        <p:spPr>
          <a:xfrm>
            <a:off x="827090" y="1490665"/>
            <a:ext cx="7850187" cy="3193256"/>
          </a:xfrm>
        </p:spPr>
        <p:txBody>
          <a:bodyPr/>
          <a:lstStyle/>
          <a:p>
            <a:pPr eaLnBrk="1" hangingPunct="1">
              <a:lnSpc>
                <a:spcPct val="90000"/>
              </a:lnSpc>
              <a:buFont typeface="Wingdings" pitchFamily="2" charset="2"/>
              <a:buChar char="Ø"/>
            </a:pPr>
            <a:r>
              <a:rPr lang="zh-CN" altLang="en-US" dirty="0">
                <a:solidFill>
                  <a:srgbClr val="333399"/>
                </a:solidFill>
                <a:latin typeface="幼圆" pitchFamily="49" charset="-122"/>
                <a:ea typeface="黑体" pitchFamily="49" charset="-122"/>
              </a:rPr>
              <a:t>集线器在转发帧时，不对传输媒体进行检测。</a:t>
            </a:r>
          </a:p>
          <a:p>
            <a:pPr lvl="1" eaLnBrk="1" hangingPunct="1">
              <a:lnSpc>
                <a:spcPct val="90000"/>
              </a:lnSpc>
            </a:pPr>
            <a:r>
              <a:rPr lang="zh-CN" altLang="en-US" dirty="0">
                <a:solidFill>
                  <a:srgbClr val="333399"/>
                </a:solidFill>
                <a:ea typeface="黑体" pitchFamily="49" charset="-122"/>
              </a:rPr>
              <a:t>逐个比特发送</a:t>
            </a:r>
          </a:p>
          <a:p>
            <a:pPr eaLnBrk="1" hangingPunct="1">
              <a:lnSpc>
                <a:spcPct val="90000"/>
              </a:lnSpc>
              <a:buFont typeface="Wingdings" pitchFamily="2" charset="2"/>
              <a:buChar char="Ø"/>
            </a:pPr>
            <a:r>
              <a:rPr lang="zh-CN" altLang="en-US" dirty="0">
                <a:solidFill>
                  <a:srgbClr val="333399"/>
                </a:solidFill>
                <a:latin typeface="幼圆" pitchFamily="49" charset="-122"/>
                <a:ea typeface="黑体" pitchFamily="49" charset="-122"/>
              </a:rPr>
              <a:t>网桥在转发帧之前必须执行 </a:t>
            </a:r>
            <a:r>
              <a:rPr lang="en-US" altLang="zh-CN" dirty="0">
                <a:solidFill>
                  <a:srgbClr val="333399"/>
                </a:solidFill>
                <a:latin typeface="幼圆" pitchFamily="49" charset="-122"/>
                <a:ea typeface="黑体" pitchFamily="49" charset="-122"/>
              </a:rPr>
              <a:t>CSMA/CD </a:t>
            </a:r>
            <a:r>
              <a:rPr lang="zh-CN" altLang="en-US" dirty="0">
                <a:solidFill>
                  <a:srgbClr val="333399"/>
                </a:solidFill>
                <a:latin typeface="幼圆" pitchFamily="49" charset="-122"/>
                <a:ea typeface="黑体" pitchFamily="49" charset="-122"/>
              </a:rPr>
              <a:t>算法。</a:t>
            </a:r>
          </a:p>
          <a:p>
            <a:pPr lvl="1" eaLnBrk="1" hangingPunct="1">
              <a:lnSpc>
                <a:spcPct val="90000"/>
              </a:lnSpc>
            </a:pPr>
            <a:r>
              <a:rPr lang="zh-CN" altLang="en-US" dirty="0">
                <a:solidFill>
                  <a:srgbClr val="333399"/>
                </a:solidFill>
                <a:ea typeface="黑体" pitchFamily="49" charset="-122"/>
              </a:rPr>
              <a:t>若在发送过程中出现碰撞，就必须停止发送和进行退避。</a:t>
            </a:r>
            <a:endParaRPr lang="en-US" altLang="zh-CN" dirty="0">
              <a:solidFill>
                <a:srgbClr val="333399"/>
              </a:solidFill>
              <a:ea typeface="黑体" pitchFamily="49" charset="-122"/>
            </a:endParaRPr>
          </a:p>
          <a:p>
            <a:pPr lvl="1" eaLnBrk="1" hangingPunct="1">
              <a:lnSpc>
                <a:spcPct val="90000"/>
              </a:lnSpc>
            </a:pPr>
            <a:r>
              <a:rPr lang="zh-CN" altLang="en-US" dirty="0">
                <a:solidFill>
                  <a:srgbClr val="333399"/>
                </a:solidFill>
                <a:ea typeface="黑体" pitchFamily="49" charset="-122"/>
              </a:rPr>
              <a:t>按照存储转发方式工作，整帧接受后进行处理。</a:t>
            </a:r>
          </a:p>
          <a:p>
            <a:pPr lvl="1" eaLnBrk="1" hangingPunct="1">
              <a:lnSpc>
                <a:spcPct val="90000"/>
              </a:lnSpc>
            </a:pPr>
            <a:r>
              <a:rPr lang="zh-CN" altLang="en-US" dirty="0">
                <a:solidFill>
                  <a:srgbClr val="333399"/>
                </a:solidFill>
                <a:ea typeface="黑体" pitchFamily="49" charset="-122"/>
              </a:rPr>
              <a:t>丢弃</a:t>
            </a:r>
            <a:r>
              <a:rPr lang="en-US" altLang="zh-CN" dirty="0">
                <a:solidFill>
                  <a:srgbClr val="333399"/>
                </a:solidFill>
                <a:ea typeface="黑体" pitchFamily="49" charset="-122"/>
              </a:rPr>
              <a:t>CRC</a:t>
            </a:r>
            <a:r>
              <a:rPr lang="zh-CN" altLang="en-US" dirty="0">
                <a:solidFill>
                  <a:srgbClr val="333399"/>
                </a:solidFill>
                <a:ea typeface="黑体" pitchFamily="49" charset="-122"/>
              </a:rPr>
              <a:t>检验出错，帧长过长</a:t>
            </a:r>
            <a:r>
              <a:rPr lang="en-US" altLang="zh-CN" dirty="0">
                <a:solidFill>
                  <a:srgbClr val="333399"/>
                </a:solidFill>
                <a:ea typeface="黑体" pitchFamily="49" charset="-122"/>
              </a:rPr>
              <a:t>/</a:t>
            </a:r>
            <a:r>
              <a:rPr lang="zh-CN" altLang="en-US" dirty="0">
                <a:solidFill>
                  <a:srgbClr val="333399"/>
                </a:solidFill>
                <a:ea typeface="黑体" pitchFamily="49" charset="-122"/>
              </a:rPr>
              <a:t>过短的无效帧。</a:t>
            </a:r>
          </a:p>
        </p:txBody>
      </p:sp>
      <p:sp>
        <p:nvSpPr>
          <p:cNvPr id="32772" name="Rectangle 3"/>
          <p:cNvSpPr>
            <a:spLocks noGrp="1" noChangeArrowheads="1"/>
          </p:cNvSpPr>
          <p:nvPr>
            <p:ph type="title" idx="4294967295"/>
          </p:nvPr>
        </p:nvSpPr>
        <p:spPr>
          <a:xfrm>
            <a:off x="722313" y="16687"/>
            <a:ext cx="7594600" cy="1007269"/>
          </a:xfrm>
        </p:spPr>
        <p:txBody>
          <a:bodyPr/>
          <a:lstStyle/>
          <a:p>
            <a:pPr eaLnBrk="1" hangingPunct="1"/>
            <a:r>
              <a:rPr lang="zh-CN" altLang="zh-CN" dirty="0"/>
              <a:t>网桥和集线器（或转发器）不同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0C9708C6-C24B-4B31-BB04-CEDEA5475783}" type="slidenum">
              <a:rPr lang="zh-CN" altLang="en-US" sz="1400">
                <a:solidFill>
                  <a:schemeClr val="tx1"/>
                </a:solidFill>
                <a:latin typeface="Arial" charset="0"/>
              </a:rPr>
              <a:pPr algn="r" eaLnBrk="1" hangingPunct="1">
                <a:spcBef>
                  <a:spcPct val="0"/>
                </a:spcBef>
                <a:buClrTx/>
                <a:buFont typeface="Arial" charset="0"/>
                <a:buNone/>
              </a:pPr>
              <a:t>34</a:t>
            </a:fld>
            <a:endParaRPr lang="en-US" altLang="zh-CN" sz="1400">
              <a:solidFill>
                <a:schemeClr val="tx1"/>
              </a:solidFill>
              <a:latin typeface="Arial" charset="0"/>
            </a:endParaRPr>
          </a:p>
        </p:txBody>
      </p:sp>
      <p:sp>
        <p:nvSpPr>
          <p:cNvPr id="52227" name="Rectangle 2"/>
          <p:cNvSpPr>
            <a:spLocks noGrp="1" noChangeArrowheads="1"/>
          </p:cNvSpPr>
          <p:nvPr>
            <p:ph type="body" idx="4294967295"/>
          </p:nvPr>
        </p:nvSpPr>
        <p:spPr>
          <a:xfrm>
            <a:off x="684232" y="1168013"/>
            <a:ext cx="7704137" cy="3244453"/>
          </a:xfrm>
        </p:spPr>
        <p:txBody>
          <a:bodyPr/>
          <a:lstStyle/>
          <a:p>
            <a:pPr eaLnBrk="1" hangingPunct="1">
              <a:buFont typeface="Wingdings" pitchFamily="2" charset="2"/>
              <a:buChar char="Ø"/>
            </a:pPr>
            <a:r>
              <a:rPr lang="en-US" altLang="zh-CN" dirty="0"/>
              <a:t>1990 </a:t>
            </a:r>
            <a:r>
              <a:rPr lang="zh-CN" altLang="en-US" dirty="0"/>
              <a:t>年问世的</a:t>
            </a:r>
            <a:r>
              <a:rPr lang="zh-CN" altLang="en-US" dirty="0">
                <a:solidFill>
                  <a:srgbClr val="CC3300"/>
                </a:solidFill>
              </a:rPr>
              <a:t>交换式集线器</a:t>
            </a:r>
            <a:r>
              <a:rPr lang="en-US" altLang="zh-CN" dirty="0"/>
              <a:t>(switching hub)</a:t>
            </a:r>
            <a:r>
              <a:rPr lang="zh-CN" altLang="en-US" dirty="0"/>
              <a:t>淘汰网桥</a:t>
            </a:r>
          </a:p>
          <a:p>
            <a:pPr eaLnBrk="1" hangingPunct="1">
              <a:buFont typeface="Wingdings" pitchFamily="2" charset="2"/>
              <a:buChar char="Ø"/>
            </a:pPr>
            <a:r>
              <a:rPr lang="zh-CN" altLang="en-US" dirty="0"/>
              <a:t>亦称</a:t>
            </a:r>
            <a:r>
              <a:rPr lang="zh-CN" altLang="en-US" dirty="0">
                <a:solidFill>
                  <a:srgbClr val="CC3300"/>
                </a:solidFill>
              </a:rPr>
              <a:t>以太网交换机</a:t>
            </a:r>
            <a:r>
              <a:rPr lang="en-US" altLang="zh-CN" dirty="0"/>
              <a:t>(switch)</a:t>
            </a:r>
            <a:r>
              <a:rPr lang="zh-CN" altLang="en-US" dirty="0"/>
              <a:t>或第二层交换机</a:t>
            </a:r>
            <a:endParaRPr lang="en-US" altLang="zh-CN" dirty="0"/>
          </a:p>
          <a:p>
            <a:pPr marL="853697" lvl="1" indent="-533166" eaLnBrk="1" hangingPunct="1"/>
            <a:r>
              <a:rPr lang="zh-CN" altLang="en-US" dirty="0"/>
              <a:t>工作作在</a:t>
            </a:r>
            <a:r>
              <a:rPr lang="zh-CN" altLang="en-US" u="sng" dirty="0"/>
              <a:t>数据链路层</a:t>
            </a:r>
            <a:endParaRPr lang="zh-CN" altLang="en-US" dirty="0"/>
          </a:p>
          <a:p>
            <a:pPr marL="853697" lvl="1" indent="-533166" eaLnBrk="1" hangingPunct="1"/>
            <a:r>
              <a:rPr lang="zh-CN" altLang="en-US" dirty="0"/>
              <a:t>通常都有十几个接口</a:t>
            </a:r>
            <a:endParaRPr lang="en-US" altLang="zh-CN" dirty="0"/>
          </a:p>
          <a:p>
            <a:pPr marL="853697" lvl="1" indent="-533166" eaLnBrk="1" hangingPunct="1"/>
            <a:r>
              <a:rPr lang="zh-CN" altLang="en-US" dirty="0"/>
              <a:t>实质上就是一个</a:t>
            </a:r>
            <a:r>
              <a:rPr lang="zh-CN" altLang="en-US" dirty="0">
                <a:solidFill>
                  <a:srgbClr val="CC3300"/>
                </a:solidFill>
              </a:rPr>
              <a:t>多接口的网桥</a:t>
            </a:r>
            <a:r>
              <a:rPr lang="zh-CN" altLang="en-US" dirty="0"/>
              <a:t>。</a:t>
            </a:r>
            <a:endParaRPr lang="en-US" altLang="zh-CN" dirty="0"/>
          </a:p>
          <a:p>
            <a:pPr marL="853697" lvl="1" indent="-533166" eaLnBrk="1" hangingPunct="1"/>
            <a:r>
              <a:rPr lang="en-US" altLang="zh-CN" dirty="0"/>
              <a:t>N</a:t>
            </a:r>
            <a:r>
              <a:rPr lang="zh-CN" altLang="en-US" dirty="0"/>
              <a:t>个端口的以太网交换机有</a:t>
            </a:r>
            <a:r>
              <a:rPr lang="en-US" altLang="zh-CN" dirty="0"/>
              <a:t>N</a:t>
            </a:r>
            <a:r>
              <a:rPr lang="zh-CN" altLang="en-US" dirty="0"/>
              <a:t>个碰撞域</a:t>
            </a:r>
          </a:p>
          <a:p>
            <a:pPr marL="807678" lvl="2" indent="-533166" eaLnBrk="1" hangingPunct="1"/>
            <a:r>
              <a:rPr lang="zh-CN" altLang="en-US" dirty="0"/>
              <a:t>即插即用，其帧交换表（又称地址表）是通过自学习算法建立的。 </a:t>
            </a:r>
          </a:p>
        </p:txBody>
      </p:sp>
      <p:sp>
        <p:nvSpPr>
          <p:cNvPr id="33796" name="Rectangle 3"/>
          <p:cNvSpPr>
            <a:spLocks noGrp="1" noChangeArrowheads="1"/>
          </p:cNvSpPr>
          <p:nvPr>
            <p:ph type="title" idx="4294967295"/>
          </p:nvPr>
        </p:nvSpPr>
        <p:spPr>
          <a:xfrm>
            <a:off x="827088" y="141685"/>
            <a:ext cx="7613650" cy="952500"/>
          </a:xfrm>
        </p:spPr>
        <p:txBody>
          <a:bodyPr/>
          <a:lstStyle/>
          <a:p>
            <a:pPr eaLnBrk="1" hangingPunct="1"/>
            <a:r>
              <a:rPr lang="zh-CN" altLang="en-US" dirty="0">
                <a:sym typeface="Arial" charset="0"/>
              </a:rPr>
              <a:t>多接口网桥</a:t>
            </a:r>
            <a:r>
              <a:rPr lang="en-US" altLang="zh-CN" dirty="0">
                <a:sym typeface="Arial" charset="0"/>
              </a:rPr>
              <a:t>——</a:t>
            </a:r>
            <a:r>
              <a:rPr lang="zh-CN" altLang="en-US" dirty="0">
                <a:sym typeface="Arial" charset="0"/>
              </a:rPr>
              <a:t>以太网交换机</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2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22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227">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227">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2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0F26AFD0-0B37-41E8-8EB3-8B376CCCC979}" type="slidenum">
              <a:rPr lang="zh-CN" altLang="en-US" sz="1400">
                <a:solidFill>
                  <a:schemeClr val="tx1"/>
                </a:solidFill>
                <a:latin typeface="Arial" charset="0"/>
              </a:rPr>
              <a:pPr algn="r" eaLnBrk="1" hangingPunct="1">
                <a:spcBef>
                  <a:spcPct val="0"/>
                </a:spcBef>
                <a:buClrTx/>
                <a:buFont typeface="Arial" charset="0"/>
                <a:buNone/>
              </a:pPr>
              <a:t>35</a:t>
            </a:fld>
            <a:endParaRPr lang="en-US" altLang="zh-CN" sz="1400">
              <a:solidFill>
                <a:schemeClr val="tx1"/>
              </a:solidFill>
              <a:latin typeface="Arial" charset="0"/>
            </a:endParaRPr>
          </a:p>
        </p:txBody>
      </p:sp>
      <p:sp>
        <p:nvSpPr>
          <p:cNvPr id="53251" name="Rectangle 2"/>
          <p:cNvSpPr>
            <a:spLocks noGrp="1" noChangeArrowheads="1"/>
          </p:cNvSpPr>
          <p:nvPr>
            <p:ph type="body" idx="4294967295"/>
          </p:nvPr>
        </p:nvSpPr>
        <p:spPr>
          <a:xfrm>
            <a:off x="684213" y="1221599"/>
            <a:ext cx="7848600" cy="3186113"/>
          </a:xfrm>
        </p:spPr>
        <p:txBody>
          <a:bodyPr/>
          <a:lstStyle/>
          <a:p>
            <a:pPr eaLnBrk="1" hangingPunct="1">
              <a:lnSpc>
                <a:spcPct val="90000"/>
              </a:lnSpc>
              <a:buFont typeface="Wingdings" pitchFamily="2" charset="2"/>
              <a:buChar char="Ø"/>
            </a:pPr>
            <a:r>
              <a:rPr lang="zh-CN" altLang="en-US" dirty="0"/>
              <a:t>以太网交换机的每个接口都直接与主机相连，并且一般都工作在</a:t>
            </a:r>
            <a:r>
              <a:rPr lang="zh-CN" altLang="en-US" dirty="0">
                <a:solidFill>
                  <a:srgbClr val="CC3300"/>
                </a:solidFill>
              </a:rPr>
              <a:t>全双工方式</a:t>
            </a:r>
            <a:r>
              <a:rPr lang="zh-CN" altLang="en-US" dirty="0"/>
              <a:t>。</a:t>
            </a:r>
          </a:p>
          <a:p>
            <a:pPr eaLnBrk="1" hangingPunct="1">
              <a:lnSpc>
                <a:spcPct val="90000"/>
              </a:lnSpc>
              <a:buFont typeface="Wingdings" pitchFamily="2" charset="2"/>
              <a:buChar char="Ø"/>
            </a:pPr>
            <a:r>
              <a:rPr lang="zh-CN" altLang="en-US" dirty="0"/>
              <a:t>交换机能同时连通许多对的接口，使每一对相互通信的主机都能像独占通信媒体那样，进行无碰撞地传输数据。</a:t>
            </a:r>
            <a:endParaRPr lang="en-US" altLang="zh-CN" dirty="0"/>
          </a:p>
          <a:p>
            <a:pPr eaLnBrk="1" hangingPunct="1">
              <a:lnSpc>
                <a:spcPct val="90000"/>
              </a:lnSpc>
              <a:buFont typeface="Wingdings" pitchFamily="2" charset="2"/>
              <a:buChar char="Ø"/>
            </a:pPr>
            <a:r>
              <a:rPr lang="zh-CN" altLang="en-US" dirty="0"/>
              <a:t>以太网交换机由于使用了专用的交换结构芯片，其交换速率就较高。</a:t>
            </a:r>
          </a:p>
          <a:p>
            <a:pPr lvl="1" eaLnBrk="1" hangingPunct="1">
              <a:lnSpc>
                <a:spcPct val="110000"/>
              </a:lnSpc>
            </a:pPr>
            <a:r>
              <a:rPr lang="zh-CN" altLang="en-US" dirty="0"/>
              <a:t>采用帧存储转发方式</a:t>
            </a:r>
          </a:p>
          <a:p>
            <a:pPr lvl="1" eaLnBrk="1" hangingPunct="1">
              <a:lnSpc>
                <a:spcPct val="110000"/>
              </a:lnSpc>
            </a:pPr>
            <a:r>
              <a:rPr lang="zh-CN" altLang="en-US" dirty="0"/>
              <a:t>采用直通（</a:t>
            </a:r>
            <a:r>
              <a:rPr lang="en-US" altLang="zh-CN" dirty="0"/>
              <a:t>cut-through</a:t>
            </a:r>
            <a:r>
              <a:rPr lang="zh-CN" altLang="en-US" dirty="0"/>
              <a:t>）交换方式</a:t>
            </a:r>
            <a:endParaRPr lang="en-US" altLang="zh-CN" sz="2400" dirty="0"/>
          </a:p>
        </p:txBody>
      </p:sp>
      <p:sp>
        <p:nvSpPr>
          <p:cNvPr id="34820" name="Rectangle 3"/>
          <p:cNvSpPr>
            <a:spLocks noGrp="1" noChangeArrowheads="1"/>
          </p:cNvSpPr>
          <p:nvPr>
            <p:ph type="title" idx="4294967295"/>
          </p:nvPr>
        </p:nvSpPr>
        <p:spPr>
          <a:xfrm>
            <a:off x="755669" y="141685"/>
            <a:ext cx="7540625" cy="952500"/>
          </a:xfrm>
        </p:spPr>
        <p:txBody>
          <a:bodyPr/>
          <a:lstStyle/>
          <a:p>
            <a:pPr eaLnBrk="1" hangingPunct="1"/>
            <a:r>
              <a:rPr lang="zh-CN" altLang="zh-CN"/>
              <a:t>以太网交换机的特点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D919A99D-0CA3-4AF8-B6B6-C2617424F5E7}" type="slidenum">
              <a:rPr lang="zh-CN" altLang="en-US" sz="1400">
                <a:solidFill>
                  <a:schemeClr val="tx1"/>
                </a:solidFill>
                <a:latin typeface="Arial" charset="0"/>
              </a:rPr>
              <a:pPr algn="r" eaLnBrk="1" hangingPunct="1">
                <a:spcBef>
                  <a:spcPct val="0"/>
                </a:spcBef>
                <a:buClrTx/>
                <a:buFont typeface="Arial" charset="0"/>
                <a:buNone/>
              </a:pPr>
              <a:t>36</a:t>
            </a:fld>
            <a:endParaRPr lang="en-US" altLang="zh-CN" sz="1400">
              <a:solidFill>
                <a:schemeClr val="tx1"/>
              </a:solidFill>
              <a:latin typeface="Arial" charset="0"/>
            </a:endParaRPr>
          </a:p>
        </p:txBody>
      </p:sp>
      <p:sp>
        <p:nvSpPr>
          <p:cNvPr id="54275" name="Rectangle 2"/>
          <p:cNvSpPr>
            <a:spLocks noGrp="1" noChangeArrowheads="1"/>
          </p:cNvSpPr>
          <p:nvPr>
            <p:ph type="body" idx="4294967295"/>
          </p:nvPr>
        </p:nvSpPr>
        <p:spPr>
          <a:xfrm>
            <a:off x="611188" y="1275160"/>
            <a:ext cx="7848600" cy="3078956"/>
          </a:xfrm>
        </p:spPr>
        <p:txBody>
          <a:bodyPr/>
          <a:lstStyle/>
          <a:p>
            <a:pPr marL="533166" indent="-533166" eaLnBrk="1" hangingPunct="1"/>
            <a:r>
              <a:rPr lang="zh-CN" altLang="en-US"/>
              <a:t>对于普通 </a:t>
            </a:r>
            <a:r>
              <a:rPr lang="en-US" altLang="zh-CN"/>
              <a:t>10 Mb/s </a:t>
            </a:r>
            <a:r>
              <a:rPr lang="zh-CN" altLang="en-US"/>
              <a:t>的共享式以太网，若共有 </a:t>
            </a:r>
            <a:r>
              <a:rPr lang="en-US" altLang="zh-CN" i="1"/>
              <a:t>N </a:t>
            </a:r>
            <a:r>
              <a:rPr lang="zh-CN" altLang="en-US"/>
              <a:t>个用户，则每个用户占有的平均带宽只有总带宽</a:t>
            </a:r>
            <a:r>
              <a:rPr lang="en-US" altLang="zh-CN"/>
              <a:t>(10 Mb/s)</a:t>
            </a:r>
            <a:r>
              <a:rPr lang="zh-CN" altLang="en-US"/>
              <a:t>的 </a:t>
            </a:r>
            <a:r>
              <a:rPr lang="en-US" altLang="zh-CN" i="1"/>
              <a:t>N </a:t>
            </a:r>
            <a:r>
              <a:rPr lang="zh-CN" altLang="en-US"/>
              <a:t>分之一。</a:t>
            </a:r>
          </a:p>
          <a:p>
            <a:pPr marL="533166" indent="-533166" eaLnBrk="1" hangingPunct="1"/>
            <a:r>
              <a:rPr lang="zh-CN" altLang="en-US"/>
              <a:t>使用以太网交换机时，虽然在每个接口到主机的带宽还是 </a:t>
            </a:r>
            <a:r>
              <a:rPr lang="en-US" altLang="zh-CN"/>
              <a:t>10 Mb/s</a:t>
            </a:r>
            <a:r>
              <a:rPr lang="zh-CN" altLang="en-US"/>
              <a:t>，但由于一个用户在通信时是独占而不是和其他网络用户共享传输媒体的带宽，因此对于拥有 </a:t>
            </a:r>
            <a:r>
              <a:rPr lang="en-US" altLang="zh-CN" i="1"/>
              <a:t>N </a:t>
            </a:r>
            <a:r>
              <a:rPr lang="zh-CN" altLang="en-US"/>
              <a:t>对接口的交换机的总容量为 </a:t>
            </a:r>
            <a:r>
              <a:rPr lang="en-US" altLang="zh-CN" i="1"/>
              <a:t>N</a:t>
            </a:r>
            <a:r>
              <a:rPr lang="en-US" altLang="zh-CN">
                <a:sym typeface="Symbol" pitchFamily="18" charset="2"/>
              </a:rPr>
              <a:t></a:t>
            </a:r>
            <a:r>
              <a:rPr lang="en-US" altLang="zh-CN"/>
              <a:t>10 Mb/s</a:t>
            </a:r>
            <a:r>
              <a:rPr lang="zh-CN" altLang="en-US"/>
              <a:t>。</a:t>
            </a:r>
            <a:r>
              <a:rPr lang="zh-CN" altLang="en-US" b="1">
                <a:solidFill>
                  <a:srgbClr val="FF0000"/>
                </a:solidFill>
              </a:rPr>
              <a:t>这正是交换机的最大优点。  </a:t>
            </a:r>
          </a:p>
        </p:txBody>
      </p:sp>
      <p:sp>
        <p:nvSpPr>
          <p:cNvPr id="35844" name="Rectangle 3"/>
          <p:cNvSpPr>
            <a:spLocks noGrp="1" noChangeArrowheads="1"/>
          </p:cNvSpPr>
          <p:nvPr>
            <p:ph type="title" idx="4294967295"/>
          </p:nvPr>
        </p:nvSpPr>
        <p:spPr>
          <a:xfrm>
            <a:off x="827107" y="141685"/>
            <a:ext cx="7540625" cy="898922"/>
          </a:xfrm>
        </p:spPr>
        <p:txBody>
          <a:bodyPr/>
          <a:lstStyle/>
          <a:p>
            <a:pPr eaLnBrk="1" hangingPunct="1"/>
            <a:r>
              <a:rPr lang="zh-CN" altLang="zh-CN" dirty="0"/>
              <a:t>独占传输媒体的带宽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27AD5C36-4DC8-4D19-B62D-201E336A066A}" type="slidenum">
              <a:rPr lang="zh-CN" altLang="en-US" sz="1400">
                <a:solidFill>
                  <a:schemeClr val="tx1"/>
                </a:solidFill>
                <a:latin typeface="Arial" charset="0"/>
              </a:rPr>
              <a:pPr algn="r" eaLnBrk="1" hangingPunct="1">
                <a:spcBef>
                  <a:spcPct val="0"/>
                </a:spcBef>
                <a:buClrTx/>
                <a:buFont typeface="Arial" charset="0"/>
                <a:buNone/>
              </a:pPr>
              <a:t>37</a:t>
            </a:fld>
            <a:endParaRPr lang="en-US" altLang="zh-CN" sz="1400">
              <a:solidFill>
                <a:schemeClr val="tx1"/>
              </a:solidFill>
              <a:latin typeface="Arial" charset="0"/>
            </a:endParaRPr>
          </a:p>
        </p:txBody>
      </p:sp>
      <p:sp>
        <p:nvSpPr>
          <p:cNvPr id="36867" name="Rectangle 2"/>
          <p:cNvSpPr>
            <a:spLocks noGrp="1" noChangeArrowheads="1"/>
          </p:cNvSpPr>
          <p:nvPr>
            <p:ph type="body" idx="4294967295"/>
          </p:nvPr>
        </p:nvSpPr>
        <p:spPr>
          <a:xfrm>
            <a:off x="611188" y="1275160"/>
            <a:ext cx="7848600" cy="3078956"/>
          </a:xfrm>
        </p:spPr>
        <p:txBody>
          <a:bodyPr/>
          <a:lstStyle/>
          <a:p>
            <a:pPr eaLnBrk="1" hangingPunct="1">
              <a:buFont typeface="Wingdings" pitchFamily="2" charset="2"/>
              <a:buChar char="Ø"/>
            </a:pPr>
            <a:r>
              <a:rPr lang="zh-CN" altLang="en-US" b="1" dirty="0"/>
              <a:t>假设一个以太网交换机有</a:t>
            </a:r>
            <a:r>
              <a:rPr lang="en-US" altLang="zh-CN" b="1" dirty="0"/>
              <a:t>1</a:t>
            </a:r>
            <a:r>
              <a:rPr lang="zh-CN" altLang="en-US" b="1" dirty="0"/>
              <a:t>、</a:t>
            </a:r>
            <a:r>
              <a:rPr lang="en-US" altLang="zh-CN" b="1" dirty="0"/>
              <a:t>2</a:t>
            </a:r>
            <a:r>
              <a:rPr lang="zh-CN" altLang="en-US" b="1" dirty="0"/>
              <a:t>、</a:t>
            </a:r>
            <a:r>
              <a:rPr lang="en-US" altLang="zh-CN" b="1" dirty="0"/>
              <a:t>3</a:t>
            </a:r>
            <a:r>
              <a:rPr lang="zh-CN" altLang="en-US" b="1" dirty="0"/>
              <a:t>、</a:t>
            </a:r>
            <a:r>
              <a:rPr lang="en-US" altLang="zh-CN" b="1" dirty="0"/>
              <a:t>4</a:t>
            </a:r>
            <a:r>
              <a:rPr lang="zh-CN" altLang="en-US" b="1" dirty="0"/>
              <a:t>，共</a:t>
            </a:r>
            <a:r>
              <a:rPr lang="en-US" altLang="zh-CN" b="1" dirty="0"/>
              <a:t>4</a:t>
            </a:r>
            <a:r>
              <a:rPr lang="zh-CN" altLang="en-US" b="1" dirty="0"/>
              <a:t>个接口</a:t>
            </a:r>
            <a:endParaRPr lang="en-US" altLang="zh-CN" b="1" dirty="0"/>
          </a:p>
          <a:p>
            <a:pPr eaLnBrk="1" hangingPunct="1">
              <a:buFont typeface="Wingdings" pitchFamily="2" charset="2"/>
              <a:buChar char="Ø"/>
            </a:pPr>
            <a:r>
              <a:rPr lang="zh-CN" altLang="en-US" b="1" dirty="0"/>
              <a:t>每个接口都分别连接了一台计算机，他们的</a:t>
            </a:r>
            <a:r>
              <a:rPr lang="en-US" altLang="zh-CN" b="1" dirty="0"/>
              <a:t>MAC</a:t>
            </a:r>
            <a:r>
              <a:rPr lang="zh-CN" altLang="en-US" b="1" dirty="0"/>
              <a:t>地址分别是</a:t>
            </a:r>
            <a:r>
              <a:rPr lang="en-US" altLang="zh-CN" b="1" dirty="0"/>
              <a:t>A</a:t>
            </a:r>
            <a:r>
              <a:rPr lang="zh-CN" altLang="en-US" b="1" dirty="0"/>
              <a:t>、</a:t>
            </a:r>
            <a:r>
              <a:rPr lang="en-US" altLang="zh-CN" b="1" dirty="0"/>
              <a:t>B</a:t>
            </a:r>
            <a:r>
              <a:rPr lang="zh-CN" altLang="en-US" b="1" dirty="0"/>
              <a:t>、</a:t>
            </a:r>
            <a:r>
              <a:rPr lang="en-US" altLang="zh-CN" b="1" dirty="0"/>
              <a:t>C</a:t>
            </a:r>
            <a:r>
              <a:rPr lang="zh-CN" altLang="en-US" b="1" dirty="0"/>
              <a:t>和</a:t>
            </a:r>
            <a:r>
              <a:rPr lang="en-US" altLang="zh-CN" b="1" dirty="0"/>
              <a:t>D</a:t>
            </a:r>
          </a:p>
          <a:p>
            <a:pPr marL="853697" lvl="1" indent="-533166" eaLnBrk="1" hangingPunct="1"/>
            <a:r>
              <a:rPr lang="zh-CN" altLang="en-US" b="1" dirty="0"/>
              <a:t>初始时，交换机的交换表是空的，如图</a:t>
            </a:r>
            <a:r>
              <a:rPr lang="en-US" altLang="zh-CN" b="1" dirty="0"/>
              <a:t>3-25</a:t>
            </a:r>
          </a:p>
          <a:p>
            <a:pPr marL="853697" lvl="1" indent="-533166" eaLnBrk="1" hangingPunct="1"/>
            <a:r>
              <a:rPr lang="en-US" altLang="zh-CN" b="1" dirty="0">
                <a:solidFill>
                  <a:srgbClr val="00B0F0"/>
                </a:solidFill>
              </a:rPr>
              <a:t>A</a:t>
            </a:r>
            <a:r>
              <a:rPr lang="zh-CN" altLang="en-US" b="1" dirty="0">
                <a:solidFill>
                  <a:srgbClr val="00B0F0"/>
                </a:solidFill>
              </a:rPr>
              <a:t>发送一帧给</a:t>
            </a:r>
            <a:r>
              <a:rPr lang="en-US" altLang="zh-CN" b="1" dirty="0">
                <a:solidFill>
                  <a:srgbClr val="00B0F0"/>
                </a:solidFill>
              </a:rPr>
              <a:t>B</a:t>
            </a:r>
          </a:p>
          <a:p>
            <a:pPr marL="853697" lvl="1" indent="-533166" eaLnBrk="1" hangingPunct="1"/>
            <a:r>
              <a:rPr lang="en-US" altLang="zh-CN" b="1" dirty="0">
                <a:solidFill>
                  <a:srgbClr val="00B0F0"/>
                </a:solidFill>
              </a:rPr>
              <a:t>B</a:t>
            </a:r>
            <a:r>
              <a:rPr lang="zh-CN" altLang="en-US" b="1" dirty="0">
                <a:solidFill>
                  <a:srgbClr val="00B0F0"/>
                </a:solidFill>
              </a:rPr>
              <a:t>发送一帧给</a:t>
            </a:r>
            <a:r>
              <a:rPr lang="en-US" altLang="zh-CN" b="1" dirty="0">
                <a:solidFill>
                  <a:srgbClr val="00B0F0"/>
                </a:solidFill>
              </a:rPr>
              <a:t>A</a:t>
            </a:r>
          </a:p>
          <a:p>
            <a:pPr marL="853697" lvl="1" indent="-533166" eaLnBrk="1" hangingPunct="1"/>
            <a:r>
              <a:rPr lang="en-US" altLang="zh-CN" b="1" dirty="0">
                <a:solidFill>
                  <a:srgbClr val="00B0F0"/>
                </a:solidFill>
              </a:rPr>
              <a:t>C</a:t>
            </a:r>
            <a:r>
              <a:rPr lang="zh-CN" altLang="en-US" b="1" dirty="0">
                <a:solidFill>
                  <a:srgbClr val="00B0F0"/>
                </a:solidFill>
              </a:rPr>
              <a:t>发送一帧给</a:t>
            </a:r>
            <a:r>
              <a:rPr lang="en-US" altLang="zh-CN" b="1" dirty="0">
                <a:solidFill>
                  <a:srgbClr val="00B0F0"/>
                </a:solidFill>
              </a:rPr>
              <a:t>A</a:t>
            </a:r>
          </a:p>
          <a:p>
            <a:pPr marL="853697" lvl="1" indent="-533166" eaLnBrk="1" hangingPunct="1"/>
            <a:r>
              <a:rPr lang="en-US" altLang="zh-CN" b="1" dirty="0">
                <a:solidFill>
                  <a:srgbClr val="00B0F0"/>
                </a:solidFill>
              </a:rPr>
              <a:t>……</a:t>
            </a:r>
          </a:p>
          <a:p>
            <a:pPr eaLnBrk="1" hangingPunct="1">
              <a:buFont typeface="Wingdings" pitchFamily="2" charset="2"/>
              <a:buChar char="Ø"/>
            </a:pPr>
            <a:r>
              <a:rPr lang="zh-CN" altLang="en-US" b="1" dirty="0"/>
              <a:t>每个项目都有一定的有效时间，</a:t>
            </a:r>
            <a:r>
              <a:rPr lang="en-US" altLang="zh-CN" b="1" i="1" dirty="0">
                <a:solidFill>
                  <a:srgbClr val="FF0000"/>
                </a:solidFill>
              </a:rPr>
              <a:t>why</a:t>
            </a:r>
            <a:r>
              <a:rPr lang="zh-CN" altLang="en-US" b="1" i="1" dirty="0">
                <a:solidFill>
                  <a:srgbClr val="FF0000"/>
                </a:solidFill>
              </a:rPr>
              <a:t>？</a:t>
            </a:r>
          </a:p>
        </p:txBody>
      </p:sp>
      <p:sp>
        <p:nvSpPr>
          <p:cNvPr id="36868" name="Rectangle 3"/>
          <p:cNvSpPr>
            <a:spLocks noGrp="1" noChangeArrowheads="1"/>
          </p:cNvSpPr>
          <p:nvPr>
            <p:ph type="title" idx="4294967295"/>
          </p:nvPr>
        </p:nvSpPr>
        <p:spPr>
          <a:xfrm>
            <a:off x="827584" y="0"/>
            <a:ext cx="7540625" cy="898922"/>
          </a:xfrm>
        </p:spPr>
        <p:txBody>
          <a:bodyPr/>
          <a:lstStyle/>
          <a:p>
            <a:pPr eaLnBrk="1" hangingPunct="1"/>
            <a:r>
              <a:rPr lang="zh-CN" altLang="en-US" dirty="0"/>
              <a:t>以太网交换机的自学习举例</a:t>
            </a:r>
            <a:endParaRPr lang="zh-CN"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7682C1B1-F159-4053-96A6-5297B9DF199F}" type="slidenum">
              <a:rPr lang="zh-CN" altLang="en-US" sz="1400">
                <a:solidFill>
                  <a:schemeClr val="tx1"/>
                </a:solidFill>
                <a:latin typeface="Arial" charset="0"/>
              </a:rPr>
              <a:pPr algn="r" eaLnBrk="1" hangingPunct="1">
                <a:spcBef>
                  <a:spcPct val="0"/>
                </a:spcBef>
                <a:buClrTx/>
                <a:buFont typeface="Arial" charset="0"/>
                <a:buNone/>
              </a:pPr>
              <a:t>38</a:t>
            </a:fld>
            <a:endParaRPr lang="en-US" altLang="zh-CN" sz="1400">
              <a:solidFill>
                <a:schemeClr val="tx1"/>
              </a:solidFill>
              <a:latin typeface="Arial" charset="0"/>
            </a:endParaRPr>
          </a:p>
        </p:txBody>
      </p:sp>
      <p:sp>
        <p:nvSpPr>
          <p:cNvPr id="37891" name="Rectangle 2"/>
          <p:cNvSpPr>
            <a:spLocks noGrp="1" noChangeArrowheads="1"/>
          </p:cNvSpPr>
          <p:nvPr>
            <p:ph type="body" idx="4294967295"/>
          </p:nvPr>
        </p:nvSpPr>
        <p:spPr>
          <a:xfrm>
            <a:off x="611188" y="1275160"/>
            <a:ext cx="7848600" cy="3078956"/>
          </a:xfrm>
        </p:spPr>
        <p:txBody>
          <a:bodyPr/>
          <a:lstStyle/>
          <a:p>
            <a:pPr eaLnBrk="1" hangingPunct="1">
              <a:buFont typeface="Wingdings" pitchFamily="2" charset="2"/>
              <a:buChar char="Ø"/>
            </a:pPr>
            <a:r>
              <a:rPr lang="zh-CN" altLang="en-US" b="1">
                <a:solidFill>
                  <a:srgbClr val="FF0000"/>
                </a:solidFill>
              </a:rPr>
              <a:t>图</a:t>
            </a:r>
            <a:r>
              <a:rPr lang="en-US" altLang="zh-CN" b="1">
                <a:solidFill>
                  <a:srgbClr val="FF0000"/>
                </a:solidFill>
              </a:rPr>
              <a:t>3-26 </a:t>
            </a:r>
            <a:r>
              <a:rPr lang="zh-CN" altLang="en-US" b="1">
                <a:solidFill>
                  <a:srgbClr val="FF0000"/>
                </a:solidFill>
              </a:rPr>
              <a:t>中的两个交换机之间，为何存在兜圈子的帧？</a:t>
            </a:r>
            <a:endParaRPr lang="en-US" altLang="zh-CN" b="1">
              <a:solidFill>
                <a:srgbClr val="FF0000"/>
              </a:solidFill>
            </a:endParaRPr>
          </a:p>
          <a:p>
            <a:pPr eaLnBrk="1" hangingPunct="1">
              <a:buFont typeface="Wingdings" pitchFamily="2" charset="2"/>
              <a:buChar char="Ø"/>
            </a:pPr>
            <a:r>
              <a:rPr lang="zh-CN" altLang="en-US" b="1">
                <a:solidFill>
                  <a:srgbClr val="FF0000"/>
                </a:solidFill>
              </a:rPr>
              <a:t>如何解决这个问题？</a:t>
            </a:r>
            <a:endParaRPr lang="en-US" altLang="zh-CN" b="1">
              <a:solidFill>
                <a:srgbClr val="FF0000"/>
              </a:solidFill>
            </a:endParaRPr>
          </a:p>
          <a:p>
            <a:pPr marL="853697" lvl="1" indent="-533166" eaLnBrk="1" hangingPunct="1"/>
            <a:r>
              <a:rPr lang="en-US" altLang="zh-CN" b="1">
                <a:solidFill>
                  <a:schemeClr val="tx1"/>
                </a:solidFill>
              </a:rPr>
              <a:t>IEEE 802.1D</a:t>
            </a:r>
            <a:r>
              <a:rPr lang="zh-CN" altLang="en-US" b="1">
                <a:solidFill>
                  <a:schemeClr val="tx1"/>
                </a:solidFill>
              </a:rPr>
              <a:t>：生成树协议（</a:t>
            </a:r>
            <a:r>
              <a:rPr lang="en-US" altLang="zh-CN" b="1">
                <a:solidFill>
                  <a:schemeClr val="tx1"/>
                </a:solidFill>
              </a:rPr>
              <a:t>Spanning Tree Protocl</a:t>
            </a:r>
            <a:r>
              <a:rPr lang="zh-CN" altLang="en-US" b="1">
                <a:solidFill>
                  <a:schemeClr val="tx1"/>
                </a:solidFill>
              </a:rPr>
              <a:t>）</a:t>
            </a:r>
            <a:endParaRPr lang="en-US" altLang="zh-CN" b="1">
              <a:solidFill>
                <a:schemeClr val="tx1"/>
              </a:solidFill>
            </a:endParaRPr>
          </a:p>
        </p:txBody>
      </p:sp>
      <p:sp>
        <p:nvSpPr>
          <p:cNvPr id="37892" name="Rectangle 3"/>
          <p:cNvSpPr>
            <a:spLocks noGrp="1" noChangeArrowheads="1"/>
          </p:cNvSpPr>
          <p:nvPr>
            <p:ph type="title" idx="4294967295"/>
          </p:nvPr>
        </p:nvSpPr>
        <p:spPr>
          <a:xfrm>
            <a:off x="827107" y="141685"/>
            <a:ext cx="7540625" cy="898922"/>
          </a:xfrm>
        </p:spPr>
        <p:txBody>
          <a:bodyPr/>
          <a:lstStyle/>
          <a:p>
            <a:pPr eaLnBrk="1" hangingPunct="1"/>
            <a:r>
              <a:rPr lang="zh-CN" altLang="en-US"/>
              <a:t>冗余链路造成兜圈子问题</a:t>
            </a:r>
            <a:endParaRPr lang="zh-CN"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435769EE-5780-4D3E-8450-5A70060D857F}" type="slidenum">
              <a:rPr lang="zh-CN" altLang="en-US" sz="1400">
                <a:solidFill>
                  <a:schemeClr val="tx1"/>
                </a:solidFill>
                <a:latin typeface="Arial" charset="0"/>
              </a:rPr>
              <a:pPr algn="r" eaLnBrk="1" hangingPunct="1">
                <a:spcBef>
                  <a:spcPct val="0"/>
                </a:spcBef>
                <a:buClrTx/>
                <a:buFont typeface="Arial" charset="0"/>
                <a:buNone/>
              </a:pPr>
              <a:t>39</a:t>
            </a:fld>
            <a:endParaRPr lang="en-US" altLang="zh-CN" sz="1400">
              <a:solidFill>
                <a:schemeClr val="tx1"/>
              </a:solidFill>
              <a:latin typeface="Arial" charset="0"/>
            </a:endParaRPr>
          </a:p>
        </p:txBody>
      </p:sp>
      <p:sp>
        <p:nvSpPr>
          <p:cNvPr id="38915" name="Rectangle 2"/>
          <p:cNvSpPr>
            <a:spLocks noGrp="1" noChangeArrowheads="1"/>
          </p:cNvSpPr>
          <p:nvPr>
            <p:ph type="title" idx="4294967295"/>
          </p:nvPr>
        </p:nvSpPr>
        <p:spPr>
          <a:xfrm>
            <a:off x="777875" y="51488"/>
            <a:ext cx="7685088" cy="1007269"/>
          </a:xfrm>
        </p:spPr>
        <p:txBody>
          <a:bodyPr/>
          <a:lstStyle/>
          <a:p>
            <a:pPr eaLnBrk="1" hangingPunct="1"/>
            <a:r>
              <a:rPr lang="zh-CN" altLang="zh-CN" dirty="0"/>
              <a:t>用以太网交换机扩展局域网 </a:t>
            </a:r>
          </a:p>
        </p:txBody>
      </p:sp>
      <p:grpSp>
        <p:nvGrpSpPr>
          <p:cNvPr id="38916" name="Group 59"/>
          <p:cNvGrpSpPr>
            <a:grpSpLocks/>
          </p:cNvGrpSpPr>
          <p:nvPr/>
        </p:nvGrpSpPr>
        <p:grpSpPr bwMode="auto">
          <a:xfrm>
            <a:off x="539752" y="1437085"/>
            <a:ext cx="7987754" cy="2114550"/>
            <a:chOff x="0" y="0"/>
            <a:chExt cx="5292" cy="1867"/>
          </a:xfrm>
        </p:grpSpPr>
        <p:sp>
          <p:nvSpPr>
            <p:cNvPr id="38918" name="Freeform 3"/>
            <p:cNvSpPr>
              <a:spLocks/>
            </p:cNvSpPr>
            <p:nvPr/>
          </p:nvSpPr>
          <p:spPr bwMode="auto">
            <a:xfrm flipV="1">
              <a:off x="2912" y="695"/>
              <a:ext cx="1262" cy="56"/>
            </a:xfrm>
            <a:custGeom>
              <a:avLst/>
              <a:gdLst>
                <a:gd name="T0" fmla="*/ 47667 w 689"/>
                <a:gd name="T1" fmla="*/ 0 h 178"/>
                <a:gd name="T2" fmla="*/ 0 w 689"/>
                <a:gd name="T3" fmla="*/ 0 h 178"/>
                <a:gd name="T4" fmla="*/ 0 60000 65536"/>
                <a:gd name="T5" fmla="*/ 0 60000 65536"/>
                <a:gd name="T6" fmla="*/ 0 w 689"/>
                <a:gd name="T7" fmla="*/ 0 h 178"/>
                <a:gd name="T8" fmla="*/ 689 w 689"/>
                <a:gd name="T9" fmla="*/ 178 h 178"/>
              </a:gdLst>
              <a:ahLst/>
              <a:cxnLst>
                <a:cxn ang="T4">
                  <a:pos x="T0" y="T1"/>
                </a:cxn>
                <a:cxn ang="T5">
                  <a:pos x="T2" y="T3"/>
                </a:cxn>
              </a:cxnLst>
              <a:rect l="T6" t="T7" r="T8" b="T9"/>
              <a:pathLst>
                <a:path w="689" h="178">
                  <a:moveTo>
                    <a:pt x="689" y="178"/>
                  </a:moveTo>
                  <a:lnTo>
                    <a:pt x="0" y="0"/>
                  </a:lnTo>
                </a:path>
              </a:pathLst>
            </a:custGeom>
            <a:noFill/>
            <a:ln w="38100"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38919" name="Freeform 4"/>
            <p:cNvSpPr>
              <a:spLocks/>
            </p:cNvSpPr>
            <p:nvPr/>
          </p:nvSpPr>
          <p:spPr bwMode="auto">
            <a:xfrm rot="9955067">
              <a:off x="4296" y="533"/>
              <a:ext cx="871" cy="91"/>
            </a:xfrm>
            <a:custGeom>
              <a:avLst/>
              <a:gdLst>
                <a:gd name="T0" fmla="*/ 498 w 956"/>
                <a:gd name="T1" fmla="*/ 16 h 122"/>
                <a:gd name="T2" fmla="*/ 243 w 956"/>
                <a:gd name="T3" fmla="*/ 1 h 122"/>
                <a:gd name="T4" fmla="*/ 267 w 956"/>
                <a:gd name="T5" fmla="*/ 14 h 122"/>
                <a:gd name="T6" fmla="*/ 0 w 956"/>
                <a:gd name="T7" fmla="*/ 0 h 122"/>
                <a:gd name="T8" fmla="*/ 0 60000 65536"/>
                <a:gd name="T9" fmla="*/ 0 60000 65536"/>
                <a:gd name="T10" fmla="*/ 0 60000 65536"/>
                <a:gd name="T11" fmla="*/ 0 60000 65536"/>
                <a:gd name="T12" fmla="*/ 0 w 956"/>
                <a:gd name="T13" fmla="*/ 0 h 122"/>
                <a:gd name="T14" fmla="*/ 956 w 956"/>
                <a:gd name="T15" fmla="*/ 122 h 122"/>
              </a:gdLst>
              <a:ahLst/>
              <a:cxnLst>
                <a:cxn ang="T8">
                  <a:pos x="T0" y="T1"/>
                </a:cxn>
                <a:cxn ang="T9">
                  <a:pos x="T2" y="T3"/>
                </a:cxn>
                <a:cxn ang="T10">
                  <a:pos x="T4" y="T5"/>
                </a:cxn>
                <a:cxn ang="T11">
                  <a:pos x="T6" y="T7"/>
                </a:cxn>
              </a:cxnLst>
              <a:rect l="T12" t="T13" r="T14" b="T15"/>
              <a:pathLst>
                <a:path w="956" h="122">
                  <a:moveTo>
                    <a:pt x="956" y="122"/>
                  </a:moveTo>
                  <a:lnTo>
                    <a:pt x="467" y="11"/>
                  </a:lnTo>
                  <a:lnTo>
                    <a:pt x="511" y="111"/>
                  </a:lnTo>
                  <a:lnTo>
                    <a:pt x="0" y="0"/>
                  </a:lnTo>
                </a:path>
              </a:pathLst>
            </a:custGeom>
            <a:noFill/>
            <a:ln w="38100" cmpd="sng">
              <a:solidFill>
                <a:schemeClr val="tx2"/>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38920" name="Line 5"/>
            <p:cNvSpPr>
              <a:spLocks noChangeShapeType="1"/>
            </p:cNvSpPr>
            <p:nvPr/>
          </p:nvSpPr>
          <p:spPr bwMode="auto">
            <a:xfrm flipH="1" flipV="1">
              <a:off x="952" y="370"/>
              <a:ext cx="1380" cy="24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1" name="Line 6"/>
            <p:cNvSpPr>
              <a:spLocks noChangeShapeType="1"/>
            </p:cNvSpPr>
            <p:nvPr/>
          </p:nvSpPr>
          <p:spPr bwMode="auto">
            <a:xfrm flipH="1">
              <a:off x="998" y="726"/>
              <a:ext cx="1348" cy="279"/>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2" name="Line 7"/>
            <p:cNvSpPr>
              <a:spLocks noChangeShapeType="1"/>
            </p:cNvSpPr>
            <p:nvPr/>
          </p:nvSpPr>
          <p:spPr bwMode="auto">
            <a:xfrm flipH="1">
              <a:off x="1678" y="810"/>
              <a:ext cx="745" cy="603"/>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3" name="Line 8"/>
            <p:cNvSpPr>
              <a:spLocks noChangeShapeType="1"/>
            </p:cNvSpPr>
            <p:nvPr/>
          </p:nvSpPr>
          <p:spPr bwMode="auto">
            <a:xfrm>
              <a:off x="2865" y="753"/>
              <a:ext cx="764" cy="61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4" name="Line 9"/>
            <p:cNvSpPr>
              <a:spLocks noChangeShapeType="1"/>
            </p:cNvSpPr>
            <p:nvPr/>
          </p:nvSpPr>
          <p:spPr bwMode="auto">
            <a:xfrm flipH="1">
              <a:off x="2585" y="810"/>
              <a:ext cx="8" cy="558"/>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5" name="Text Box 37"/>
            <p:cNvSpPr txBox="1">
              <a:spLocks noChangeArrowheads="1"/>
            </p:cNvSpPr>
            <p:nvPr/>
          </p:nvSpPr>
          <p:spPr bwMode="auto">
            <a:xfrm>
              <a:off x="1134" y="1277"/>
              <a:ext cx="462"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2000">
                  <a:solidFill>
                    <a:srgbClr val="333399"/>
                  </a:solidFill>
                  <a:latin typeface="Arial" charset="0"/>
                  <a:ea typeface="黑体" pitchFamily="49" charset="-122"/>
                </a:rPr>
                <a:t>一系</a:t>
              </a:r>
            </a:p>
          </p:txBody>
        </p:sp>
        <p:sp>
          <p:nvSpPr>
            <p:cNvPr id="38926" name="Text Box 38"/>
            <p:cNvSpPr txBox="1">
              <a:spLocks noChangeArrowheads="1"/>
            </p:cNvSpPr>
            <p:nvPr/>
          </p:nvSpPr>
          <p:spPr bwMode="auto">
            <a:xfrm>
              <a:off x="3038" y="1322"/>
              <a:ext cx="462"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2000">
                  <a:solidFill>
                    <a:srgbClr val="333399"/>
                  </a:solidFill>
                  <a:latin typeface="Arial" charset="0"/>
                  <a:ea typeface="黑体" pitchFamily="49" charset="-122"/>
                </a:rPr>
                <a:t>三系</a:t>
              </a:r>
            </a:p>
          </p:txBody>
        </p:sp>
        <p:sp>
          <p:nvSpPr>
            <p:cNvPr id="38927" name="Text Box 39"/>
            <p:cNvSpPr txBox="1">
              <a:spLocks noChangeArrowheads="1"/>
            </p:cNvSpPr>
            <p:nvPr/>
          </p:nvSpPr>
          <p:spPr bwMode="auto">
            <a:xfrm>
              <a:off x="2041" y="1322"/>
              <a:ext cx="462"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2000">
                  <a:solidFill>
                    <a:srgbClr val="333399"/>
                  </a:solidFill>
                  <a:latin typeface="Arial" charset="0"/>
                  <a:ea typeface="黑体" pitchFamily="49" charset="-122"/>
                </a:rPr>
                <a:t>二系</a:t>
              </a:r>
            </a:p>
          </p:txBody>
        </p:sp>
        <p:sp>
          <p:nvSpPr>
            <p:cNvPr id="38928" name="Text Box 40"/>
            <p:cNvSpPr txBox="1">
              <a:spLocks noChangeArrowheads="1"/>
            </p:cNvSpPr>
            <p:nvPr/>
          </p:nvSpPr>
          <p:spPr bwMode="auto">
            <a:xfrm>
              <a:off x="3810" y="1322"/>
              <a:ext cx="926"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2000">
                  <a:solidFill>
                    <a:srgbClr val="333399"/>
                  </a:solidFill>
                  <a:latin typeface="Arial" charset="0"/>
                  <a:ea typeface="黑体" pitchFamily="49" charset="-122"/>
                </a:rPr>
                <a:t>10BASE-T</a:t>
              </a:r>
            </a:p>
          </p:txBody>
        </p:sp>
        <p:pic>
          <p:nvPicPr>
            <p:cNvPr id="389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4" y="479"/>
              <a:ext cx="59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0" name="Picture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 y="0"/>
              <a:ext cx="435"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1" name="Picture 4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 y="778"/>
              <a:ext cx="436"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2" name="Text Box 44"/>
            <p:cNvSpPr txBox="1">
              <a:spLocks noChangeArrowheads="1"/>
            </p:cNvSpPr>
            <p:nvPr/>
          </p:nvSpPr>
          <p:spPr bwMode="auto">
            <a:xfrm>
              <a:off x="4490" y="220"/>
              <a:ext cx="802"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2000">
                  <a:solidFill>
                    <a:srgbClr val="333399"/>
                  </a:solidFill>
                  <a:latin typeface="Arial" charset="0"/>
                  <a:ea typeface="黑体" pitchFamily="49" charset="-122"/>
                </a:rPr>
                <a:t>至因特网</a:t>
              </a:r>
            </a:p>
          </p:txBody>
        </p:sp>
        <p:sp>
          <p:nvSpPr>
            <p:cNvPr id="38933" name="Text Box 45"/>
            <p:cNvSpPr txBox="1">
              <a:spLocks noChangeArrowheads="1"/>
            </p:cNvSpPr>
            <p:nvPr/>
          </p:nvSpPr>
          <p:spPr bwMode="auto">
            <a:xfrm>
              <a:off x="3084" y="460"/>
              <a:ext cx="820"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2000">
                  <a:solidFill>
                    <a:srgbClr val="333399"/>
                  </a:solidFill>
                  <a:latin typeface="Arial" charset="0"/>
                  <a:ea typeface="黑体" pitchFamily="49" charset="-122"/>
                </a:rPr>
                <a:t>100 Mb/s</a:t>
              </a:r>
            </a:p>
          </p:txBody>
        </p:sp>
        <p:sp>
          <p:nvSpPr>
            <p:cNvPr id="38934" name="Text Box 46"/>
            <p:cNvSpPr txBox="1">
              <a:spLocks noChangeArrowheads="1"/>
            </p:cNvSpPr>
            <p:nvPr/>
          </p:nvSpPr>
          <p:spPr bwMode="auto">
            <a:xfrm>
              <a:off x="1177" y="619"/>
              <a:ext cx="820"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2000">
                  <a:solidFill>
                    <a:srgbClr val="333399"/>
                  </a:solidFill>
                  <a:latin typeface="Arial" charset="0"/>
                  <a:ea typeface="黑体" pitchFamily="49" charset="-122"/>
                </a:rPr>
                <a:t>100 Mb/s</a:t>
              </a:r>
            </a:p>
          </p:txBody>
        </p:sp>
        <p:sp>
          <p:nvSpPr>
            <p:cNvPr id="38935" name="Text Box 47"/>
            <p:cNvSpPr txBox="1">
              <a:spLocks noChangeArrowheads="1"/>
            </p:cNvSpPr>
            <p:nvPr/>
          </p:nvSpPr>
          <p:spPr bwMode="auto">
            <a:xfrm>
              <a:off x="1313" y="210"/>
              <a:ext cx="820"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2000">
                  <a:solidFill>
                    <a:srgbClr val="333399"/>
                  </a:solidFill>
                  <a:latin typeface="Arial" charset="0"/>
                  <a:ea typeface="黑体" pitchFamily="49" charset="-122"/>
                </a:rPr>
                <a:t>100 Mb/s</a:t>
              </a:r>
            </a:p>
          </p:txBody>
        </p:sp>
        <p:sp>
          <p:nvSpPr>
            <p:cNvPr id="38936" name="Text Box 48"/>
            <p:cNvSpPr txBox="1">
              <a:spLocks noChangeArrowheads="1"/>
            </p:cNvSpPr>
            <p:nvPr/>
          </p:nvSpPr>
          <p:spPr bwMode="auto">
            <a:xfrm>
              <a:off x="175" y="19"/>
              <a:ext cx="632"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2000">
                  <a:solidFill>
                    <a:srgbClr val="333399"/>
                  </a:solidFill>
                  <a:latin typeface="Arial" charset="0"/>
                  <a:ea typeface="黑体" pitchFamily="49" charset="-122"/>
                </a:rPr>
                <a:t>万维网</a:t>
              </a:r>
            </a:p>
            <a:p>
              <a:pPr eaLnBrk="1" hangingPunct="1">
                <a:spcBef>
                  <a:spcPct val="0"/>
                </a:spcBef>
                <a:buClrTx/>
                <a:buFont typeface="Arial" charset="0"/>
                <a:buNone/>
              </a:pPr>
              <a:r>
                <a:rPr lang="zh-CN" altLang="en-US" sz="2000">
                  <a:solidFill>
                    <a:srgbClr val="333399"/>
                  </a:solidFill>
                  <a:latin typeface="Arial" charset="0"/>
                  <a:ea typeface="黑体" pitchFamily="49" charset="-122"/>
                </a:rPr>
                <a:t>服务器</a:t>
              </a:r>
            </a:p>
          </p:txBody>
        </p:sp>
        <p:sp>
          <p:nvSpPr>
            <p:cNvPr id="38937" name="Text Box 49"/>
            <p:cNvSpPr txBox="1">
              <a:spLocks noChangeArrowheads="1"/>
            </p:cNvSpPr>
            <p:nvPr/>
          </p:nvSpPr>
          <p:spPr bwMode="auto">
            <a:xfrm>
              <a:off x="0" y="823"/>
              <a:ext cx="802"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2000">
                  <a:solidFill>
                    <a:srgbClr val="333399"/>
                  </a:solidFill>
                  <a:latin typeface="Arial" charset="0"/>
                  <a:ea typeface="黑体" pitchFamily="49" charset="-122"/>
                </a:rPr>
                <a:t>电子邮件</a:t>
              </a:r>
            </a:p>
            <a:p>
              <a:pPr eaLnBrk="1" hangingPunct="1">
                <a:spcBef>
                  <a:spcPct val="0"/>
                </a:spcBef>
                <a:buClrTx/>
                <a:buFont typeface="Arial" charset="0"/>
                <a:buNone/>
              </a:pPr>
              <a:r>
                <a:rPr lang="zh-CN" altLang="en-US" sz="2000">
                  <a:solidFill>
                    <a:srgbClr val="333399"/>
                  </a:solidFill>
                  <a:latin typeface="Arial" charset="0"/>
                  <a:ea typeface="黑体" pitchFamily="49" charset="-122"/>
                </a:rPr>
                <a:t>  服务器</a:t>
              </a:r>
            </a:p>
          </p:txBody>
        </p:sp>
        <p:sp>
          <p:nvSpPr>
            <p:cNvPr id="38938" name="AutoShape 50"/>
            <p:cNvSpPr>
              <a:spLocks noChangeArrowheads="1"/>
            </p:cNvSpPr>
            <p:nvPr/>
          </p:nvSpPr>
          <p:spPr bwMode="auto">
            <a:xfrm>
              <a:off x="2267" y="293"/>
              <a:ext cx="821" cy="645"/>
            </a:xfrm>
            <a:prstGeom prst="cube">
              <a:avLst>
                <a:gd name="adj" fmla="val 25000"/>
              </a:avLst>
            </a:prstGeom>
            <a:solidFill>
              <a:srgbClr val="CCECFF"/>
            </a:solidFill>
            <a:ln w="9525">
              <a:solidFill>
                <a:schemeClr val="folHlink"/>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38939" name="Text Box 51"/>
            <p:cNvSpPr txBox="1">
              <a:spLocks noChangeArrowheads="1"/>
            </p:cNvSpPr>
            <p:nvPr/>
          </p:nvSpPr>
          <p:spPr bwMode="auto">
            <a:xfrm>
              <a:off x="2297" y="460"/>
              <a:ext cx="632"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2000">
                  <a:solidFill>
                    <a:srgbClr val="333399"/>
                  </a:solidFill>
                  <a:latin typeface="Arial" charset="0"/>
                  <a:ea typeface="黑体" pitchFamily="49" charset="-122"/>
                </a:rPr>
                <a:t>以太网</a:t>
              </a:r>
            </a:p>
            <a:p>
              <a:pPr eaLnBrk="1" hangingPunct="1">
                <a:spcBef>
                  <a:spcPct val="0"/>
                </a:spcBef>
                <a:buClrTx/>
                <a:buFont typeface="Arial" charset="0"/>
                <a:buNone/>
              </a:pPr>
              <a:r>
                <a:rPr lang="zh-CN" altLang="en-US" sz="2000">
                  <a:solidFill>
                    <a:srgbClr val="333399"/>
                  </a:solidFill>
                  <a:latin typeface="Arial" charset="0"/>
                  <a:ea typeface="黑体" pitchFamily="49" charset="-122"/>
                </a:rPr>
                <a:t>交换机</a:t>
              </a:r>
            </a:p>
          </p:txBody>
        </p:sp>
        <p:sp>
          <p:nvSpPr>
            <p:cNvPr id="38940" name="Text Box 52"/>
            <p:cNvSpPr txBox="1">
              <a:spLocks noChangeArrowheads="1"/>
            </p:cNvSpPr>
            <p:nvPr/>
          </p:nvSpPr>
          <p:spPr bwMode="auto">
            <a:xfrm>
              <a:off x="3839" y="201"/>
              <a:ext cx="632"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2000">
                  <a:solidFill>
                    <a:srgbClr val="333399"/>
                  </a:solidFill>
                  <a:latin typeface="Arial" charset="0"/>
                  <a:ea typeface="黑体" pitchFamily="49" charset="-122"/>
                </a:rPr>
                <a:t>路由器</a:t>
              </a:r>
            </a:p>
          </p:txBody>
        </p:sp>
        <p:grpSp>
          <p:nvGrpSpPr>
            <p:cNvPr id="38941" name="Group 53"/>
            <p:cNvGrpSpPr>
              <a:grpSpLocks/>
            </p:cNvGrpSpPr>
            <p:nvPr/>
          </p:nvGrpSpPr>
          <p:grpSpPr bwMode="auto">
            <a:xfrm>
              <a:off x="1315" y="1345"/>
              <a:ext cx="729" cy="522"/>
              <a:chOff x="0" y="0"/>
              <a:chExt cx="729" cy="522"/>
            </a:xfrm>
          </p:grpSpPr>
          <p:sp>
            <p:nvSpPr>
              <p:cNvPr id="38962" name="Line 54"/>
              <p:cNvSpPr>
                <a:spLocks noChangeShapeType="1"/>
              </p:cNvSpPr>
              <p:nvPr/>
            </p:nvSpPr>
            <p:spPr bwMode="auto">
              <a:xfrm flipH="1">
                <a:off x="80" y="148"/>
                <a:ext cx="217"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8963" name="Picture 5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64" name="Line 56"/>
              <p:cNvSpPr>
                <a:spLocks noChangeShapeType="1"/>
              </p:cNvSpPr>
              <p:nvPr/>
            </p:nvSpPr>
            <p:spPr bwMode="auto">
              <a:xfrm>
                <a:off x="416" y="163"/>
                <a:ext cx="40" cy="2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5" name="Line 57"/>
              <p:cNvSpPr>
                <a:spLocks noChangeShapeType="1"/>
              </p:cNvSpPr>
              <p:nvPr/>
            </p:nvSpPr>
            <p:spPr bwMode="auto">
              <a:xfrm>
                <a:off x="480" y="169"/>
                <a:ext cx="177" cy="2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66" name="Line 58"/>
              <p:cNvSpPr>
                <a:spLocks noChangeShapeType="1"/>
              </p:cNvSpPr>
              <p:nvPr/>
            </p:nvSpPr>
            <p:spPr bwMode="auto">
              <a:xfrm flipH="1">
                <a:off x="270" y="158"/>
                <a:ext cx="76" cy="2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8967" name="Picture 5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8" name="Picture 6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9" name="Picture 6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70"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02811">
                <a:off x="218" y="0"/>
                <a:ext cx="35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42" name="Group 63"/>
            <p:cNvGrpSpPr>
              <a:grpSpLocks/>
            </p:cNvGrpSpPr>
            <p:nvPr/>
          </p:nvGrpSpPr>
          <p:grpSpPr bwMode="auto">
            <a:xfrm>
              <a:off x="2223" y="1345"/>
              <a:ext cx="729" cy="522"/>
              <a:chOff x="0" y="0"/>
              <a:chExt cx="729" cy="522"/>
            </a:xfrm>
          </p:grpSpPr>
          <p:sp>
            <p:nvSpPr>
              <p:cNvPr id="38953" name="Line 64"/>
              <p:cNvSpPr>
                <a:spLocks noChangeShapeType="1"/>
              </p:cNvSpPr>
              <p:nvPr/>
            </p:nvSpPr>
            <p:spPr bwMode="auto">
              <a:xfrm flipH="1">
                <a:off x="80" y="148"/>
                <a:ext cx="217"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8954" name="Picture 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5" name="Line 66"/>
              <p:cNvSpPr>
                <a:spLocks noChangeShapeType="1"/>
              </p:cNvSpPr>
              <p:nvPr/>
            </p:nvSpPr>
            <p:spPr bwMode="auto">
              <a:xfrm>
                <a:off x="416" y="163"/>
                <a:ext cx="40" cy="2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6" name="Line 67"/>
              <p:cNvSpPr>
                <a:spLocks noChangeShapeType="1"/>
              </p:cNvSpPr>
              <p:nvPr/>
            </p:nvSpPr>
            <p:spPr bwMode="auto">
              <a:xfrm>
                <a:off x="480" y="169"/>
                <a:ext cx="177" cy="2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7" name="Line 68"/>
              <p:cNvSpPr>
                <a:spLocks noChangeShapeType="1"/>
              </p:cNvSpPr>
              <p:nvPr/>
            </p:nvSpPr>
            <p:spPr bwMode="auto">
              <a:xfrm flipH="1">
                <a:off x="270" y="158"/>
                <a:ext cx="76" cy="2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8958" name="Picture 6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9" name="Picture 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0" name="Picture 7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1" name="Picture 7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02811">
                <a:off x="218" y="0"/>
                <a:ext cx="35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43" name="Group 73"/>
            <p:cNvGrpSpPr>
              <a:grpSpLocks/>
            </p:cNvGrpSpPr>
            <p:nvPr/>
          </p:nvGrpSpPr>
          <p:grpSpPr bwMode="auto">
            <a:xfrm>
              <a:off x="3224" y="1345"/>
              <a:ext cx="729" cy="522"/>
              <a:chOff x="0" y="0"/>
              <a:chExt cx="729" cy="522"/>
            </a:xfrm>
          </p:grpSpPr>
          <p:sp>
            <p:nvSpPr>
              <p:cNvPr id="38944" name="Line 74"/>
              <p:cNvSpPr>
                <a:spLocks noChangeShapeType="1"/>
              </p:cNvSpPr>
              <p:nvPr/>
            </p:nvSpPr>
            <p:spPr bwMode="auto">
              <a:xfrm flipH="1">
                <a:off x="80" y="148"/>
                <a:ext cx="217" cy="2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8945" name="Picture 7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46" name="Line 76"/>
              <p:cNvSpPr>
                <a:spLocks noChangeShapeType="1"/>
              </p:cNvSpPr>
              <p:nvPr/>
            </p:nvSpPr>
            <p:spPr bwMode="auto">
              <a:xfrm>
                <a:off x="416" y="163"/>
                <a:ext cx="40" cy="2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47" name="Line 77"/>
              <p:cNvSpPr>
                <a:spLocks noChangeShapeType="1"/>
              </p:cNvSpPr>
              <p:nvPr/>
            </p:nvSpPr>
            <p:spPr bwMode="auto">
              <a:xfrm>
                <a:off x="480" y="169"/>
                <a:ext cx="177" cy="2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48" name="Line 78"/>
              <p:cNvSpPr>
                <a:spLocks noChangeShapeType="1"/>
              </p:cNvSpPr>
              <p:nvPr/>
            </p:nvSpPr>
            <p:spPr bwMode="auto">
              <a:xfrm flipH="1">
                <a:off x="270" y="158"/>
                <a:ext cx="76" cy="26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8949" name="Picture 7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0" name="Picture 8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1" name="Picture 8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 y="349"/>
                <a:ext cx="15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52" name="Picture 8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02811">
                <a:off x="218" y="0"/>
                <a:ext cx="35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917" name="Rectangle 3"/>
          <p:cNvSpPr>
            <a:spLocks noChangeArrowheads="1"/>
          </p:cNvSpPr>
          <p:nvPr/>
        </p:nvSpPr>
        <p:spPr bwMode="auto">
          <a:xfrm>
            <a:off x="395307" y="3813591"/>
            <a:ext cx="7900987" cy="573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nchor="b"/>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3000">
                <a:latin typeface="Arial" charset="0"/>
              </a:rPr>
              <a:t>      </a:t>
            </a:r>
            <a:r>
              <a:rPr lang="zh-CN" altLang="en-US">
                <a:solidFill>
                  <a:schemeClr val="tx1"/>
                </a:solidFill>
                <a:latin typeface="Arial" charset="0"/>
              </a:rPr>
              <a:t>以太网交换机一般都具有多种速率的接口，所有接入设备硬件、适配器等都不需要做变动。</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04F18-A979-4C73-80A6-90121A9A4F0D}"/>
              </a:ext>
            </a:extLst>
          </p:cNvPr>
          <p:cNvSpPr>
            <a:spLocks noGrp="1"/>
          </p:cNvSpPr>
          <p:nvPr>
            <p:ph type="title"/>
          </p:nvPr>
        </p:nvSpPr>
        <p:spPr/>
        <p:txBody>
          <a:bodyPr/>
          <a:lstStyle/>
          <a:p>
            <a:r>
              <a:rPr lang="zh-CN" altLang="en-US" dirty="0"/>
              <a:t>以太网的前世今生</a:t>
            </a:r>
          </a:p>
        </p:txBody>
      </p:sp>
      <p:sp>
        <p:nvSpPr>
          <p:cNvPr id="4" name="灯片编号占位符 3">
            <a:extLst>
              <a:ext uri="{FF2B5EF4-FFF2-40B4-BE49-F238E27FC236}">
                <a16:creationId xmlns:a16="http://schemas.microsoft.com/office/drawing/2014/main" id="{13D830E5-C5C2-4D6D-9048-4943C7DCC954}"/>
              </a:ext>
            </a:extLst>
          </p:cNvPr>
          <p:cNvSpPr>
            <a:spLocks noGrp="1"/>
          </p:cNvSpPr>
          <p:nvPr>
            <p:ph type="sldNum" sz="quarter" idx="12"/>
          </p:nvPr>
        </p:nvSpPr>
        <p:spPr/>
        <p:txBody>
          <a:bodyPr/>
          <a:lstStyle/>
          <a:p>
            <a:fld id="{8D4D1E41-7A09-AB4A-A4E1-09765ADA2698}" type="slidenum">
              <a:rPr kumimoji="1" lang="zh-CN" altLang="en-US" smtClean="0">
                <a:solidFill>
                  <a:prstClr val="white">
                    <a:lumMod val="65000"/>
                  </a:prstClr>
                </a:solidFill>
              </a:rPr>
              <a:pPr/>
              <a:t>4</a:t>
            </a:fld>
            <a:endParaRPr kumimoji="1" lang="zh-CN" altLang="en-US" dirty="0">
              <a:solidFill>
                <a:prstClr val="white">
                  <a:lumMod val="65000"/>
                </a:prstClr>
              </a:solidFill>
            </a:endParaRPr>
          </a:p>
        </p:txBody>
      </p:sp>
      <p:grpSp>
        <p:nvGrpSpPr>
          <p:cNvPr id="3" name="组合 2">
            <a:extLst>
              <a:ext uri="{FF2B5EF4-FFF2-40B4-BE49-F238E27FC236}">
                <a16:creationId xmlns:a16="http://schemas.microsoft.com/office/drawing/2014/main" id="{9A24C61E-739F-44BF-90C9-3B35CEA5293E}"/>
              </a:ext>
            </a:extLst>
          </p:cNvPr>
          <p:cNvGrpSpPr/>
          <p:nvPr/>
        </p:nvGrpSpPr>
        <p:grpSpPr>
          <a:xfrm>
            <a:off x="234317" y="1090557"/>
            <a:ext cx="2771775" cy="3344285"/>
            <a:chOff x="312420" y="1454075"/>
            <a:chExt cx="3695700" cy="4459047"/>
          </a:xfrm>
        </p:grpSpPr>
        <p:sp>
          <p:nvSpPr>
            <p:cNvPr id="10" name="文本框 9">
              <a:extLst>
                <a:ext uri="{FF2B5EF4-FFF2-40B4-BE49-F238E27FC236}">
                  <a16:creationId xmlns:a16="http://schemas.microsoft.com/office/drawing/2014/main" id="{4DDC028B-F586-4456-940F-ED65BFC83B8F}"/>
                </a:ext>
              </a:extLst>
            </p:cNvPr>
            <p:cNvSpPr txBox="1"/>
            <p:nvPr/>
          </p:nvSpPr>
          <p:spPr>
            <a:xfrm>
              <a:off x="312420" y="4342766"/>
              <a:ext cx="3695700" cy="1570356"/>
            </a:xfrm>
            <a:prstGeom prst="rect">
              <a:avLst/>
            </a:prstGeom>
          </p:spPr>
          <p:txBody>
            <a:bodyPr vert="horz" lIns="91440" tIns="45720" rIns="91440" bIns="45720" rtlCol="0">
              <a:normAutofit fontScale="85000" lnSpcReduction="10000"/>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528" eaLnBrk="1" fontAlgn="auto" hangingPunct="1">
                <a:spcAft>
                  <a:spcPts val="0"/>
                </a:spcAft>
              </a:pPr>
              <a:r>
                <a:rPr lang="en-US" altLang="zh-CN" dirty="0">
                  <a:solidFill>
                    <a:prstClr val="black"/>
                  </a:solidFill>
                </a:rPr>
                <a:t>Kalpana</a:t>
              </a:r>
              <a:r>
                <a:rPr lang="zh-CN" altLang="en-US" dirty="0">
                  <a:solidFill>
                    <a:prstClr val="black"/>
                  </a:solidFill>
                </a:rPr>
                <a:t>推出了第一台以太网</a:t>
              </a:r>
              <a:r>
                <a:rPr lang="zh-CN" altLang="en-US" dirty="0">
                  <a:solidFill>
                    <a:srgbClr val="C00000"/>
                  </a:solidFill>
                </a:rPr>
                <a:t>交换机</a:t>
              </a:r>
              <a:r>
                <a:rPr lang="zh-CN" altLang="en-US" dirty="0">
                  <a:solidFill>
                    <a:prstClr val="black"/>
                  </a:solidFill>
                </a:rPr>
                <a:t>，最终取代了网桥和集线器</a:t>
              </a:r>
            </a:p>
          </p:txBody>
        </p:sp>
        <p:pic>
          <p:nvPicPr>
            <p:cNvPr id="8" name="图片 7">
              <a:extLst>
                <a:ext uri="{FF2B5EF4-FFF2-40B4-BE49-F238E27FC236}">
                  <a16:creationId xmlns:a16="http://schemas.microsoft.com/office/drawing/2014/main" id="{BEF48195-B066-443C-9ADD-6D451A482B76}"/>
                </a:ext>
              </a:extLst>
            </p:cNvPr>
            <p:cNvPicPr>
              <a:picLocks noChangeAspect="1"/>
            </p:cNvPicPr>
            <p:nvPr/>
          </p:nvPicPr>
          <p:blipFill>
            <a:blip r:embed="rId3"/>
            <a:stretch>
              <a:fillRect/>
            </a:stretch>
          </p:blipFill>
          <p:spPr>
            <a:xfrm>
              <a:off x="548842" y="1454075"/>
              <a:ext cx="3198642" cy="2738786"/>
            </a:xfrm>
            <a:prstGeom prst="rect">
              <a:avLst/>
            </a:prstGeom>
          </p:spPr>
          <p:style>
            <a:lnRef idx="0">
              <a:schemeClr val="accent2"/>
            </a:lnRef>
            <a:fillRef idx="3">
              <a:schemeClr val="accent2"/>
            </a:fillRef>
            <a:effectRef idx="3">
              <a:schemeClr val="accent2"/>
            </a:effectRef>
            <a:fontRef idx="minor">
              <a:schemeClr val="lt1"/>
            </a:fontRef>
          </p:style>
        </p:pic>
      </p:grpSp>
      <p:grpSp>
        <p:nvGrpSpPr>
          <p:cNvPr id="5" name="组合 4">
            <a:extLst>
              <a:ext uri="{FF2B5EF4-FFF2-40B4-BE49-F238E27FC236}">
                <a16:creationId xmlns:a16="http://schemas.microsoft.com/office/drawing/2014/main" id="{8BDB4A65-275C-4BA1-8225-3F781403DD38}"/>
              </a:ext>
            </a:extLst>
          </p:cNvPr>
          <p:cNvGrpSpPr/>
          <p:nvPr/>
        </p:nvGrpSpPr>
        <p:grpSpPr>
          <a:xfrm>
            <a:off x="3120389" y="1084875"/>
            <a:ext cx="2771775" cy="3561437"/>
            <a:chOff x="4160519" y="1446478"/>
            <a:chExt cx="3695700" cy="4748583"/>
          </a:xfrm>
        </p:grpSpPr>
        <p:sp>
          <p:nvSpPr>
            <p:cNvPr id="11" name="文本框 10">
              <a:extLst>
                <a:ext uri="{FF2B5EF4-FFF2-40B4-BE49-F238E27FC236}">
                  <a16:creationId xmlns:a16="http://schemas.microsoft.com/office/drawing/2014/main" id="{74D0CA9C-BB4D-4512-A2D0-96DD1F3FFDCB}"/>
                </a:ext>
              </a:extLst>
            </p:cNvPr>
            <p:cNvSpPr txBox="1"/>
            <p:nvPr/>
          </p:nvSpPr>
          <p:spPr>
            <a:xfrm>
              <a:off x="4160519" y="4367777"/>
              <a:ext cx="3695700" cy="1827284"/>
            </a:xfrm>
            <a:prstGeom prst="rect">
              <a:avLst/>
            </a:prstGeom>
          </p:spPr>
          <p:txBody>
            <a:bodyPr vert="horz" lIns="91440" tIns="45720" rIns="91440" bIns="45720" rtlCol="0">
              <a:normAutofit fontScale="77500" lnSpcReduction="20000"/>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528" eaLnBrk="1" fontAlgn="auto" hangingPunct="1">
                <a:spcAft>
                  <a:spcPts val="0"/>
                </a:spcAft>
              </a:pPr>
              <a:r>
                <a:rPr lang="en-US" altLang="zh-CN" dirty="0">
                  <a:solidFill>
                    <a:prstClr val="black"/>
                  </a:solidFill>
                </a:rPr>
                <a:t>IEEE</a:t>
              </a:r>
              <a:r>
                <a:rPr lang="zh-CN" altLang="en-US" dirty="0">
                  <a:solidFill>
                    <a:prstClr val="black"/>
                  </a:solidFill>
                </a:rPr>
                <a:t>批准了</a:t>
              </a:r>
              <a:r>
                <a:rPr lang="en-US" altLang="zh-CN" dirty="0">
                  <a:solidFill>
                    <a:prstClr val="black"/>
                  </a:solidFill>
                </a:rPr>
                <a:t>Cat-3</a:t>
              </a:r>
              <a:r>
                <a:rPr lang="zh-CN" altLang="en-US" dirty="0">
                  <a:solidFill>
                    <a:srgbClr val="C00000"/>
                  </a:solidFill>
                </a:rPr>
                <a:t>双绞线</a:t>
              </a:r>
              <a:r>
                <a:rPr lang="en-US" altLang="zh-CN" dirty="0">
                  <a:solidFill>
                    <a:srgbClr val="7030A0"/>
                  </a:solidFill>
                </a:rPr>
                <a:t>10Base-T</a:t>
              </a:r>
              <a:r>
                <a:rPr lang="zh-CN" altLang="en-US" dirty="0">
                  <a:solidFill>
                    <a:prstClr val="black"/>
                  </a:solidFill>
                </a:rPr>
                <a:t>以太网，很快成为</a:t>
              </a:r>
              <a:r>
                <a:rPr lang="en-US" altLang="zh-CN" dirty="0">
                  <a:solidFill>
                    <a:prstClr val="black"/>
                  </a:solidFill>
                </a:rPr>
                <a:t>LAN</a:t>
              </a:r>
              <a:r>
                <a:rPr lang="zh-CN" altLang="en-US" dirty="0">
                  <a:solidFill>
                    <a:prstClr val="black"/>
                  </a:solidFill>
                </a:rPr>
                <a:t>部署的标准配置</a:t>
              </a:r>
            </a:p>
          </p:txBody>
        </p:sp>
        <p:pic>
          <p:nvPicPr>
            <p:cNvPr id="13" name="图片 12">
              <a:extLst>
                <a:ext uri="{FF2B5EF4-FFF2-40B4-BE49-F238E27FC236}">
                  <a16:creationId xmlns:a16="http://schemas.microsoft.com/office/drawing/2014/main" id="{5617DB49-F6B0-4749-9058-BCE1E99AC470}"/>
                </a:ext>
              </a:extLst>
            </p:cNvPr>
            <p:cNvPicPr>
              <a:picLocks noChangeAspect="1"/>
            </p:cNvPicPr>
            <p:nvPr/>
          </p:nvPicPr>
          <p:blipFill>
            <a:blip r:embed="rId4"/>
            <a:stretch>
              <a:fillRect/>
            </a:stretch>
          </p:blipFill>
          <p:spPr>
            <a:xfrm>
              <a:off x="4401913" y="1446478"/>
              <a:ext cx="3217483" cy="2753980"/>
            </a:xfrm>
            <a:prstGeom prst="rect">
              <a:avLst/>
            </a:prstGeom>
          </p:spPr>
          <p:style>
            <a:lnRef idx="0">
              <a:schemeClr val="accent2"/>
            </a:lnRef>
            <a:fillRef idx="3">
              <a:schemeClr val="accent2"/>
            </a:fillRef>
            <a:effectRef idx="3">
              <a:schemeClr val="accent2"/>
            </a:effectRef>
            <a:fontRef idx="minor">
              <a:schemeClr val="lt1"/>
            </a:fontRef>
          </p:style>
        </p:pic>
      </p:grpSp>
      <p:grpSp>
        <p:nvGrpSpPr>
          <p:cNvPr id="6" name="组合 5">
            <a:extLst>
              <a:ext uri="{FF2B5EF4-FFF2-40B4-BE49-F238E27FC236}">
                <a16:creationId xmlns:a16="http://schemas.microsoft.com/office/drawing/2014/main" id="{768F4E15-9F1D-4204-ACFA-3BBA3F006505}"/>
              </a:ext>
            </a:extLst>
          </p:cNvPr>
          <p:cNvGrpSpPr/>
          <p:nvPr/>
        </p:nvGrpSpPr>
        <p:grpSpPr>
          <a:xfrm>
            <a:off x="6023611" y="1090557"/>
            <a:ext cx="2594870" cy="3344285"/>
            <a:chOff x="8031482" y="1454075"/>
            <a:chExt cx="3459826" cy="4459046"/>
          </a:xfrm>
        </p:grpSpPr>
        <p:sp>
          <p:nvSpPr>
            <p:cNvPr id="12" name="文本框 11">
              <a:extLst>
                <a:ext uri="{FF2B5EF4-FFF2-40B4-BE49-F238E27FC236}">
                  <a16:creationId xmlns:a16="http://schemas.microsoft.com/office/drawing/2014/main" id="{67D21892-666E-4F86-9D53-18CBB113C30C}"/>
                </a:ext>
              </a:extLst>
            </p:cNvPr>
            <p:cNvSpPr txBox="1"/>
            <p:nvPr/>
          </p:nvSpPr>
          <p:spPr>
            <a:xfrm>
              <a:off x="8031482" y="4367777"/>
              <a:ext cx="3410786" cy="1545344"/>
            </a:xfrm>
            <a:prstGeom prst="rect">
              <a:avLst/>
            </a:prstGeom>
          </p:spPr>
          <p:txBody>
            <a:bodyPr vert="horz" lIns="91440" tIns="45720" rIns="91440" bIns="45720" rtlCol="0">
              <a:normAutofit fontScale="85000" lnSpcReduction="10000"/>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528" eaLnBrk="1" fontAlgn="auto" hangingPunct="1">
                <a:spcAft>
                  <a:spcPts val="0"/>
                </a:spcAft>
              </a:pPr>
              <a:r>
                <a:rPr lang="en-US" altLang="zh-CN" dirty="0">
                  <a:solidFill>
                    <a:prstClr val="black"/>
                  </a:solidFill>
                </a:rPr>
                <a:t>IEEE</a:t>
              </a:r>
              <a:r>
                <a:rPr lang="zh-CN" altLang="en-US" dirty="0">
                  <a:solidFill>
                    <a:prstClr val="black"/>
                  </a:solidFill>
                </a:rPr>
                <a:t>批准</a:t>
              </a:r>
              <a:r>
                <a:rPr lang="en-US" altLang="zh-CN" dirty="0">
                  <a:solidFill>
                    <a:srgbClr val="7030A0"/>
                  </a:solidFill>
                </a:rPr>
                <a:t>10BaseF</a:t>
              </a:r>
              <a:r>
                <a:rPr lang="zh-CN" altLang="en-US" dirty="0">
                  <a:solidFill>
                    <a:prstClr val="black"/>
                  </a:solidFill>
                </a:rPr>
                <a:t>标准，即数据中心所用的</a:t>
              </a:r>
              <a:r>
                <a:rPr lang="zh-CN" altLang="en-US" dirty="0">
                  <a:solidFill>
                    <a:srgbClr val="C00000"/>
                  </a:solidFill>
                </a:rPr>
                <a:t>光纤</a:t>
              </a:r>
              <a:r>
                <a:rPr lang="zh-CN" altLang="en-US" dirty="0">
                  <a:solidFill>
                    <a:prstClr val="black"/>
                  </a:solidFill>
                </a:rPr>
                <a:t>以太网标准</a:t>
              </a:r>
            </a:p>
          </p:txBody>
        </p:sp>
        <p:pic>
          <p:nvPicPr>
            <p:cNvPr id="15" name="图片 14">
              <a:extLst>
                <a:ext uri="{FF2B5EF4-FFF2-40B4-BE49-F238E27FC236}">
                  <a16:creationId xmlns:a16="http://schemas.microsoft.com/office/drawing/2014/main" id="{DDD2934E-156D-4062-8E4B-1B3B21F9BE5D}"/>
                </a:ext>
              </a:extLst>
            </p:cNvPr>
            <p:cNvPicPr>
              <a:picLocks noChangeAspect="1"/>
            </p:cNvPicPr>
            <p:nvPr/>
          </p:nvPicPr>
          <p:blipFill>
            <a:blip r:embed="rId5"/>
            <a:stretch>
              <a:fillRect/>
            </a:stretch>
          </p:blipFill>
          <p:spPr>
            <a:xfrm>
              <a:off x="8273825" y="1454075"/>
              <a:ext cx="3217483" cy="2755222"/>
            </a:xfrm>
            <a:prstGeom prst="rect">
              <a:avLst/>
            </a:prstGeom>
          </p:spPr>
          <p:style>
            <a:lnRef idx="0">
              <a:schemeClr val="accent2"/>
            </a:lnRef>
            <a:fillRef idx="3">
              <a:schemeClr val="accent2"/>
            </a:fillRef>
            <a:effectRef idx="3">
              <a:schemeClr val="accent2"/>
            </a:effectRef>
            <a:fontRef idx="minor">
              <a:schemeClr val="lt1"/>
            </a:fontRef>
          </p:style>
        </p:pic>
      </p:grpSp>
      <p:grpSp>
        <p:nvGrpSpPr>
          <p:cNvPr id="30" name="组合 29">
            <a:extLst>
              <a:ext uri="{FF2B5EF4-FFF2-40B4-BE49-F238E27FC236}">
                <a16:creationId xmlns:a16="http://schemas.microsoft.com/office/drawing/2014/main" id="{A4FD630A-FB33-4F79-90CC-487C415229DD}"/>
              </a:ext>
            </a:extLst>
          </p:cNvPr>
          <p:cNvGrpSpPr/>
          <p:nvPr/>
        </p:nvGrpSpPr>
        <p:grpSpPr>
          <a:xfrm>
            <a:off x="2581948" y="4931776"/>
            <a:ext cx="3994988" cy="216172"/>
            <a:chOff x="-214926" y="6517848"/>
            <a:chExt cx="5326637" cy="520699"/>
          </a:xfrm>
        </p:grpSpPr>
        <p:grpSp>
          <p:nvGrpSpPr>
            <p:cNvPr id="31" name="组合 30">
              <a:extLst>
                <a:ext uri="{FF2B5EF4-FFF2-40B4-BE49-F238E27FC236}">
                  <a16:creationId xmlns:a16="http://schemas.microsoft.com/office/drawing/2014/main" id="{A185C09D-5FE0-4E24-A027-36C97E782A5F}"/>
                </a:ext>
              </a:extLst>
            </p:cNvPr>
            <p:cNvGrpSpPr/>
            <p:nvPr/>
          </p:nvGrpSpPr>
          <p:grpSpPr>
            <a:xfrm>
              <a:off x="-134143" y="6517848"/>
              <a:ext cx="5245854" cy="518945"/>
              <a:chOff x="-134143" y="6326763"/>
              <a:chExt cx="5245854" cy="518945"/>
            </a:xfrm>
          </p:grpSpPr>
          <p:cxnSp>
            <p:nvCxnSpPr>
              <p:cNvPr id="33" name="直接连接符 32">
                <a:extLst>
                  <a:ext uri="{FF2B5EF4-FFF2-40B4-BE49-F238E27FC236}">
                    <a16:creationId xmlns:a16="http://schemas.microsoft.com/office/drawing/2014/main" id="{ECA90F87-CD9C-4D57-BA2C-3F28A5837CC8}"/>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2F802C2B-F9A6-4643-B28B-ABAA6A53990C}"/>
                  </a:ext>
                </a:extLst>
              </p:cNvPr>
              <p:cNvSpPr txBox="1"/>
              <p:nvPr/>
            </p:nvSpPr>
            <p:spPr>
              <a:xfrm>
                <a:off x="466862" y="6326763"/>
                <a:ext cx="4644849" cy="518945"/>
              </a:xfrm>
              <a:prstGeom prst="rect">
                <a:avLst/>
              </a:prstGeom>
              <a:noFill/>
            </p:spPr>
            <p:txBody>
              <a:bodyPr wrap="none" rtlCol="0">
                <a:spAutoFit/>
              </a:bodyPr>
              <a:lstStyle/>
              <a:p>
                <a:pPr defTabSz="685528" eaLnBrk="1" fontAlgn="auto" hangingPunct="1">
                  <a:spcBef>
                    <a:spcPts val="0"/>
                  </a:spcBef>
                  <a:spcAft>
                    <a:spcPts val="0"/>
                  </a:spcAft>
                </a:pPr>
                <a:r>
                  <a:rPr lang="en-US" altLang="zh-CN" sz="800" dirty="0">
                    <a:solidFill>
                      <a:prstClr val="white">
                        <a:lumMod val="50000"/>
                      </a:prstClr>
                    </a:solidFill>
                    <a:latin typeface="微软雅黑" panose="020B0503020204020204" pitchFamily="34" charset="-122"/>
                    <a:ea typeface="微软雅黑" panose="020B0503020204020204" pitchFamily="34" charset="-122"/>
                  </a:rPr>
                  <a:t>https://www.slideshare.net/citizenearth/bridge-to-tera-bit-ethernet</a:t>
                </a:r>
              </a:p>
            </p:txBody>
          </p:sp>
        </p:grpSp>
        <p:sp>
          <p:nvSpPr>
            <p:cNvPr id="32" name="文本框 31">
              <a:extLst>
                <a:ext uri="{FF2B5EF4-FFF2-40B4-BE49-F238E27FC236}">
                  <a16:creationId xmlns:a16="http://schemas.microsoft.com/office/drawing/2014/main" id="{BCED1A7B-133B-47F9-AAE5-AB1CC64D0244}"/>
                </a:ext>
              </a:extLst>
            </p:cNvPr>
            <p:cNvSpPr txBox="1"/>
            <p:nvPr/>
          </p:nvSpPr>
          <p:spPr>
            <a:xfrm>
              <a:off x="-214926" y="6519602"/>
              <a:ext cx="840642" cy="518945"/>
            </a:xfrm>
            <a:prstGeom prst="rect">
              <a:avLst/>
            </a:prstGeom>
            <a:noFill/>
          </p:spPr>
          <p:txBody>
            <a:bodyPr wrap="square">
              <a:spAutoFit/>
            </a:bodyPr>
            <a:lstStyle/>
            <a:p>
              <a:pPr defTabSz="685528" eaLnBrk="1" fontAlgn="auto" hangingPunct="1">
                <a:spcBef>
                  <a:spcPts val="0"/>
                </a:spcBef>
                <a:spcAft>
                  <a:spcPts val="0"/>
                </a:spcAft>
              </a:pPr>
              <a:r>
                <a:rPr lang="zh-CN" altLang="en-US" sz="800" dirty="0">
                  <a:solidFill>
                    <a:prstClr val="white">
                      <a:lumMod val="50000"/>
                    </a:prst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144550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0EFC677C-FB7B-4E50-873C-5FAA52922117}" type="slidenum">
              <a:rPr lang="zh-CN" altLang="en-US" sz="1400">
                <a:solidFill>
                  <a:schemeClr val="tx1"/>
                </a:solidFill>
                <a:latin typeface="Arial" charset="0"/>
              </a:rPr>
              <a:pPr algn="r" eaLnBrk="1" hangingPunct="1">
                <a:spcBef>
                  <a:spcPct val="0"/>
                </a:spcBef>
                <a:buClrTx/>
                <a:buFont typeface="Arial" charset="0"/>
                <a:buNone/>
              </a:pPr>
              <a:t>40</a:t>
            </a:fld>
            <a:endParaRPr lang="en-US" altLang="zh-CN" sz="1400">
              <a:solidFill>
                <a:schemeClr val="tx1"/>
              </a:solidFill>
              <a:latin typeface="Arial" charset="0"/>
            </a:endParaRPr>
          </a:p>
        </p:txBody>
      </p:sp>
      <p:sp>
        <p:nvSpPr>
          <p:cNvPr id="54275" name="Rectangle 2"/>
          <p:cNvSpPr>
            <a:spLocks noGrp="1" noChangeArrowheads="1"/>
          </p:cNvSpPr>
          <p:nvPr>
            <p:ph type="body" idx="4294967295"/>
          </p:nvPr>
        </p:nvSpPr>
        <p:spPr>
          <a:xfrm>
            <a:off x="611188" y="1275160"/>
            <a:ext cx="7848600" cy="3078956"/>
          </a:xfrm>
        </p:spPr>
        <p:txBody>
          <a:bodyPr/>
          <a:lstStyle/>
          <a:p>
            <a:pPr eaLnBrk="1" hangingPunct="1">
              <a:buFont typeface="Wingdings" panose="05000000000000000000" pitchFamily="2" charset="2"/>
              <a:buChar char="Ø"/>
              <a:defRPr/>
            </a:pPr>
            <a:r>
              <a:rPr lang="zh-CN" altLang="en-US" b="1" dirty="0">
                <a:solidFill>
                  <a:schemeClr val="tx1"/>
                </a:solidFill>
              </a:rPr>
              <a:t>传统电话网采用星状结构，中心是电话交换机</a:t>
            </a:r>
            <a:endParaRPr lang="en-US" altLang="zh-CN" b="1" dirty="0">
              <a:solidFill>
                <a:schemeClr val="tx1"/>
              </a:solidFill>
            </a:endParaRPr>
          </a:p>
          <a:p>
            <a:pPr eaLnBrk="1" hangingPunct="1">
              <a:buFont typeface="Wingdings" panose="05000000000000000000" pitchFamily="2" charset="2"/>
              <a:buChar char="Ø"/>
              <a:defRPr/>
            </a:pPr>
            <a:r>
              <a:rPr lang="zh-CN" altLang="en-US" b="1" dirty="0">
                <a:solidFill>
                  <a:schemeClr val="tx1"/>
                </a:solidFill>
              </a:rPr>
              <a:t>初期的以太网采用无源总线结构</a:t>
            </a:r>
            <a:endParaRPr lang="en-US" altLang="zh-CN" b="1" dirty="0">
              <a:solidFill>
                <a:schemeClr val="tx1"/>
              </a:solidFill>
            </a:endParaRPr>
          </a:p>
          <a:p>
            <a:pPr lvl="1" eaLnBrk="1" hangingPunct="1">
              <a:buFont typeface="Wingdings" panose="05000000000000000000" pitchFamily="2" charset="2"/>
              <a:buChar char="Ø"/>
              <a:defRPr/>
            </a:pPr>
            <a:r>
              <a:rPr lang="en-US" altLang="zh-CN" b="1" dirty="0">
                <a:solidFill>
                  <a:schemeClr val="tx1"/>
                </a:solidFill>
              </a:rPr>
              <a:t>CSMA/CD</a:t>
            </a:r>
            <a:r>
              <a:rPr lang="zh-CN" altLang="en-US" b="1" dirty="0">
                <a:solidFill>
                  <a:schemeClr val="tx1"/>
                </a:solidFill>
              </a:rPr>
              <a:t>，半双工方式</a:t>
            </a:r>
            <a:endParaRPr lang="en-US" altLang="zh-CN" b="1" dirty="0">
              <a:solidFill>
                <a:schemeClr val="tx1"/>
              </a:solidFill>
            </a:endParaRPr>
          </a:p>
          <a:p>
            <a:pPr lvl="1" eaLnBrk="1" hangingPunct="1">
              <a:buFont typeface="Wingdings" panose="05000000000000000000" pitchFamily="2" charset="2"/>
              <a:buChar char="Ø"/>
              <a:defRPr/>
            </a:pPr>
            <a:r>
              <a:rPr lang="zh-CN" altLang="en-US" b="1" dirty="0">
                <a:solidFill>
                  <a:schemeClr val="tx1"/>
                </a:solidFill>
              </a:rPr>
              <a:t>挑战：站点数目增多，可靠性下降</a:t>
            </a:r>
            <a:endParaRPr lang="en-US" altLang="zh-CN" b="1" dirty="0">
              <a:solidFill>
                <a:schemeClr val="tx1"/>
              </a:solidFill>
            </a:endParaRPr>
          </a:p>
          <a:p>
            <a:pPr eaLnBrk="1" hangingPunct="1">
              <a:buFont typeface="Wingdings" panose="05000000000000000000" pitchFamily="2" charset="2"/>
              <a:buChar char="Ø"/>
              <a:defRPr/>
            </a:pPr>
            <a:r>
              <a:rPr lang="zh-CN" altLang="en-US" b="1" dirty="0">
                <a:solidFill>
                  <a:schemeClr val="tx1"/>
                </a:solidFill>
              </a:rPr>
              <a:t>以太网交换机的星状结构</a:t>
            </a:r>
            <a:endParaRPr lang="en-US" altLang="zh-CN" b="1" dirty="0">
              <a:solidFill>
                <a:schemeClr val="tx1"/>
              </a:solidFill>
            </a:endParaRPr>
          </a:p>
          <a:p>
            <a:pPr marL="853697" lvl="1" indent="-533166" eaLnBrk="1" hangingPunct="1">
              <a:defRPr/>
            </a:pPr>
            <a:r>
              <a:rPr lang="zh-CN" altLang="en-US" b="1" dirty="0">
                <a:solidFill>
                  <a:schemeClr val="tx1"/>
                </a:solidFill>
              </a:rPr>
              <a:t>不采用</a:t>
            </a:r>
            <a:r>
              <a:rPr lang="en-US" altLang="zh-CN" b="1" dirty="0">
                <a:solidFill>
                  <a:schemeClr val="tx1"/>
                </a:solidFill>
              </a:rPr>
              <a:t>CSMA/CD</a:t>
            </a:r>
          </a:p>
          <a:p>
            <a:pPr marL="853697" lvl="1" indent="-533166" eaLnBrk="1" hangingPunct="1">
              <a:defRPr/>
            </a:pPr>
            <a:r>
              <a:rPr lang="zh-CN" altLang="en-US" b="1" dirty="0">
                <a:solidFill>
                  <a:schemeClr val="tx1"/>
                </a:solidFill>
              </a:rPr>
              <a:t>全双工方式</a:t>
            </a:r>
            <a:endParaRPr lang="en-US" altLang="zh-CN" b="1" dirty="0">
              <a:solidFill>
                <a:schemeClr val="tx1"/>
              </a:solidFill>
            </a:endParaRPr>
          </a:p>
          <a:p>
            <a:pPr marL="853697" lvl="1" indent="-533166" eaLnBrk="1" hangingPunct="1">
              <a:defRPr/>
            </a:pPr>
            <a:r>
              <a:rPr lang="zh-CN" altLang="en-US" b="1" dirty="0">
                <a:solidFill>
                  <a:schemeClr val="tx1"/>
                </a:solidFill>
              </a:rPr>
              <a:t>仍然采用以太网帧结构</a:t>
            </a:r>
            <a:endParaRPr lang="en-US" altLang="zh-CN" b="1" dirty="0">
              <a:solidFill>
                <a:schemeClr val="tx1"/>
              </a:solidFill>
            </a:endParaRPr>
          </a:p>
        </p:txBody>
      </p:sp>
      <p:sp>
        <p:nvSpPr>
          <p:cNvPr id="39940" name="Rectangle 3"/>
          <p:cNvSpPr>
            <a:spLocks noGrp="1" noChangeArrowheads="1"/>
          </p:cNvSpPr>
          <p:nvPr>
            <p:ph type="title" idx="4294967295"/>
          </p:nvPr>
        </p:nvSpPr>
        <p:spPr>
          <a:xfrm>
            <a:off x="827107" y="141685"/>
            <a:ext cx="7540625" cy="898922"/>
          </a:xfrm>
        </p:spPr>
        <p:txBody>
          <a:bodyPr/>
          <a:lstStyle/>
          <a:p>
            <a:pPr eaLnBrk="1" hangingPunct="1"/>
            <a:r>
              <a:rPr lang="zh-CN" altLang="en-US"/>
              <a:t>从总线以太网到星状以太网</a:t>
            </a:r>
            <a:endParaRPr lang="zh-CN"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1ACB55C1-BA1B-4A1A-B883-D394E43A8FFF}" type="slidenum">
              <a:rPr lang="zh-CN" altLang="en-US" sz="1400">
                <a:solidFill>
                  <a:schemeClr val="tx1"/>
                </a:solidFill>
                <a:latin typeface="Arial" charset="0"/>
              </a:rPr>
              <a:pPr algn="r" eaLnBrk="1" hangingPunct="1">
                <a:spcBef>
                  <a:spcPct val="0"/>
                </a:spcBef>
                <a:buClrTx/>
                <a:buFont typeface="Arial" charset="0"/>
                <a:buNone/>
              </a:pPr>
              <a:t>41</a:t>
            </a:fld>
            <a:endParaRPr lang="en-US" altLang="zh-CN" sz="1400">
              <a:solidFill>
                <a:schemeClr val="tx1"/>
              </a:solidFill>
              <a:latin typeface="Arial" charset="0"/>
            </a:endParaRPr>
          </a:p>
        </p:txBody>
      </p:sp>
      <p:sp>
        <p:nvSpPr>
          <p:cNvPr id="56323" name="Rectangle 2"/>
          <p:cNvSpPr>
            <a:spLocks noGrp="1" noChangeArrowheads="1"/>
          </p:cNvSpPr>
          <p:nvPr>
            <p:ph type="body" idx="4294967295"/>
          </p:nvPr>
        </p:nvSpPr>
        <p:spPr>
          <a:xfrm>
            <a:off x="755651" y="1329929"/>
            <a:ext cx="7561263" cy="3190875"/>
          </a:xfrm>
        </p:spPr>
        <p:txBody>
          <a:bodyPr/>
          <a:lstStyle/>
          <a:p>
            <a:pPr marL="533166" indent="-533166" eaLnBrk="1" hangingPunct="1">
              <a:spcBef>
                <a:spcPts val="300"/>
              </a:spcBef>
              <a:spcAft>
                <a:spcPts val="300"/>
              </a:spcAft>
            </a:pPr>
            <a:r>
              <a:rPr lang="zh-CN" altLang="en-US" dirty="0">
                <a:solidFill>
                  <a:srgbClr val="CC3300"/>
                </a:solidFill>
              </a:rPr>
              <a:t>虚拟局域网</a:t>
            </a:r>
            <a:r>
              <a:rPr lang="zh-CN" altLang="en-US" dirty="0"/>
              <a:t> </a:t>
            </a:r>
            <a:r>
              <a:rPr lang="en-US" altLang="zh-CN" dirty="0"/>
              <a:t>VLAN </a:t>
            </a:r>
            <a:r>
              <a:rPr lang="zh-CN" altLang="en-US" dirty="0"/>
              <a:t>是由一些局域网网段构成的与物理位置无关的逻辑组。</a:t>
            </a:r>
          </a:p>
          <a:p>
            <a:pPr marL="913995" lvl="1" indent="-913995" algn="just" eaLnBrk="1" hangingPunct="1">
              <a:spcBef>
                <a:spcPts val="300"/>
              </a:spcBef>
              <a:spcAft>
                <a:spcPts val="300"/>
              </a:spcAft>
              <a:buFont typeface="Wingdings" pitchFamily="2" charset="2"/>
              <a:buChar char="ü"/>
            </a:pPr>
            <a:r>
              <a:rPr lang="zh-CN" altLang="en-US" dirty="0">
                <a:solidFill>
                  <a:srgbClr val="333399"/>
                </a:solidFill>
                <a:ea typeface="黑体" pitchFamily="49" charset="-122"/>
              </a:rPr>
              <a:t>这些网段具有某些共同的需求。</a:t>
            </a:r>
          </a:p>
          <a:p>
            <a:pPr marL="913995" lvl="1" indent="-913995" algn="just" eaLnBrk="1" hangingPunct="1">
              <a:spcBef>
                <a:spcPts val="300"/>
              </a:spcBef>
              <a:spcAft>
                <a:spcPts val="300"/>
              </a:spcAft>
              <a:buFont typeface="Wingdings" pitchFamily="2" charset="2"/>
              <a:buChar char="ü"/>
            </a:pPr>
            <a:r>
              <a:rPr lang="zh-CN" altLang="en-US" dirty="0">
                <a:solidFill>
                  <a:srgbClr val="333399"/>
                </a:solidFill>
                <a:ea typeface="黑体" pitchFamily="49" charset="-122"/>
              </a:rPr>
              <a:t>每一个 </a:t>
            </a:r>
            <a:r>
              <a:rPr lang="en-US" altLang="zh-CN" dirty="0">
                <a:solidFill>
                  <a:srgbClr val="333399"/>
                </a:solidFill>
                <a:ea typeface="黑体" pitchFamily="49" charset="-122"/>
              </a:rPr>
              <a:t>VLAN </a:t>
            </a:r>
            <a:r>
              <a:rPr lang="zh-CN" altLang="en-US" dirty="0">
                <a:solidFill>
                  <a:srgbClr val="333399"/>
                </a:solidFill>
                <a:ea typeface="黑体" pitchFamily="49" charset="-122"/>
              </a:rPr>
              <a:t>的帧都有一个明确的标识符，指明发送这个帧的工作站是属于哪一个 </a:t>
            </a:r>
            <a:r>
              <a:rPr lang="en-US" altLang="zh-CN" dirty="0">
                <a:solidFill>
                  <a:srgbClr val="333399"/>
                </a:solidFill>
                <a:ea typeface="黑体" pitchFamily="49" charset="-122"/>
              </a:rPr>
              <a:t>VLAN</a:t>
            </a:r>
            <a:r>
              <a:rPr lang="zh-CN" altLang="en-US" dirty="0">
                <a:solidFill>
                  <a:srgbClr val="333399"/>
                </a:solidFill>
                <a:ea typeface="黑体" pitchFamily="49" charset="-122"/>
              </a:rPr>
              <a:t>。</a:t>
            </a:r>
          </a:p>
          <a:p>
            <a:pPr marL="533166" indent="-533166" eaLnBrk="1" hangingPunct="1">
              <a:spcBef>
                <a:spcPts val="300"/>
              </a:spcBef>
              <a:spcAft>
                <a:spcPts val="300"/>
              </a:spcAft>
            </a:pPr>
            <a:r>
              <a:rPr lang="zh-CN" altLang="en-US" dirty="0"/>
              <a:t>虚拟局域网其实只是局域网给用户提供的一种服务，而并不是一种新型局域网。 </a:t>
            </a:r>
          </a:p>
        </p:txBody>
      </p:sp>
      <p:sp>
        <p:nvSpPr>
          <p:cNvPr id="40964" name="Rectangle 3"/>
          <p:cNvSpPr>
            <a:spLocks noGrp="1" noChangeArrowheads="1"/>
          </p:cNvSpPr>
          <p:nvPr>
            <p:ph type="title" idx="4294967295"/>
          </p:nvPr>
        </p:nvSpPr>
        <p:spPr>
          <a:xfrm>
            <a:off x="827584" y="51470"/>
            <a:ext cx="7900988" cy="952500"/>
          </a:xfrm>
        </p:spPr>
        <p:txBody>
          <a:bodyPr/>
          <a:lstStyle/>
          <a:p>
            <a:pPr eaLnBrk="1" hangingPunct="1"/>
            <a:r>
              <a:rPr lang="zh-CN" altLang="zh-CN" dirty="0"/>
              <a:t>利用以太网交换机实现虚拟局域网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54"/>
          <p:cNvGrpSpPr>
            <a:grpSpLocks/>
          </p:cNvGrpSpPr>
          <p:nvPr/>
        </p:nvGrpSpPr>
        <p:grpSpPr bwMode="auto">
          <a:xfrm>
            <a:off x="897983" y="387538"/>
            <a:ext cx="7058394" cy="4318078"/>
            <a:chOff x="0" y="0"/>
            <a:chExt cx="4763" cy="4115"/>
          </a:xfrm>
        </p:grpSpPr>
        <p:sp>
          <p:nvSpPr>
            <p:cNvPr id="41987" name="AutoShape 2"/>
            <p:cNvSpPr>
              <a:spLocks noChangeArrowheads="1"/>
            </p:cNvSpPr>
            <p:nvPr/>
          </p:nvSpPr>
          <p:spPr bwMode="auto">
            <a:xfrm flipH="1">
              <a:off x="0" y="2398"/>
              <a:ext cx="4763" cy="881"/>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1988" name="Line 3"/>
            <p:cNvSpPr>
              <a:spLocks noChangeShapeType="1"/>
            </p:cNvSpPr>
            <p:nvPr/>
          </p:nvSpPr>
          <p:spPr bwMode="auto">
            <a:xfrm>
              <a:off x="895" y="3719"/>
              <a:ext cx="988"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1989" name="AutoShape 4"/>
            <p:cNvSpPr>
              <a:spLocks noChangeArrowheads="1"/>
            </p:cNvSpPr>
            <p:nvPr/>
          </p:nvSpPr>
          <p:spPr bwMode="auto">
            <a:xfrm flipH="1">
              <a:off x="0" y="1175"/>
              <a:ext cx="4763" cy="880"/>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1990" name="AutoShape 5"/>
            <p:cNvSpPr>
              <a:spLocks noChangeArrowheads="1"/>
            </p:cNvSpPr>
            <p:nvPr/>
          </p:nvSpPr>
          <p:spPr bwMode="auto">
            <a:xfrm flipH="1">
              <a:off x="47" y="0"/>
              <a:ext cx="4669" cy="881"/>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1991" name="Line 6"/>
            <p:cNvSpPr>
              <a:spLocks noChangeShapeType="1"/>
            </p:cNvSpPr>
            <p:nvPr/>
          </p:nvSpPr>
          <p:spPr bwMode="auto">
            <a:xfrm>
              <a:off x="1167" y="245"/>
              <a:ext cx="246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1992" name="Line 7"/>
            <p:cNvSpPr>
              <a:spLocks noChangeShapeType="1"/>
            </p:cNvSpPr>
            <p:nvPr/>
          </p:nvSpPr>
          <p:spPr bwMode="auto">
            <a:xfrm>
              <a:off x="1261" y="343"/>
              <a:ext cx="148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1993" name="Line 8"/>
            <p:cNvSpPr>
              <a:spLocks noChangeShapeType="1"/>
            </p:cNvSpPr>
            <p:nvPr/>
          </p:nvSpPr>
          <p:spPr bwMode="auto">
            <a:xfrm>
              <a:off x="1354" y="440"/>
              <a:ext cx="32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1994" name="Line 9"/>
            <p:cNvSpPr>
              <a:spLocks noChangeShapeType="1"/>
            </p:cNvSpPr>
            <p:nvPr/>
          </p:nvSpPr>
          <p:spPr bwMode="auto">
            <a:xfrm>
              <a:off x="1354" y="1664"/>
              <a:ext cx="32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1995" name="Line 10"/>
            <p:cNvSpPr>
              <a:spLocks noChangeShapeType="1"/>
            </p:cNvSpPr>
            <p:nvPr/>
          </p:nvSpPr>
          <p:spPr bwMode="auto">
            <a:xfrm>
              <a:off x="1261" y="1517"/>
              <a:ext cx="164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1996" name="Line 11"/>
            <p:cNvSpPr>
              <a:spLocks noChangeShapeType="1"/>
            </p:cNvSpPr>
            <p:nvPr/>
          </p:nvSpPr>
          <p:spPr bwMode="auto">
            <a:xfrm>
              <a:off x="1121" y="1370"/>
              <a:ext cx="2506"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1997" name="Line 12"/>
            <p:cNvSpPr>
              <a:spLocks noChangeShapeType="1"/>
            </p:cNvSpPr>
            <p:nvPr/>
          </p:nvSpPr>
          <p:spPr bwMode="auto">
            <a:xfrm>
              <a:off x="1214" y="2789"/>
              <a:ext cx="88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1998" name="Line 13"/>
            <p:cNvSpPr>
              <a:spLocks noChangeShapeType="1"/>
            </p:cNvSpPr>
            <p:nvPr/>
          </p:nvSpPr>
          <p:spPr bwMode="auto">
            <a:xfrm>
              <a:off x="1214" y="2887"/>
              <a:ext cx="47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1999" name="Line 14"/>
            <p:cNvSpPr>
              <a:spLocks noChangeShapeType="1"/>
            </p:cNvSpPr>
            <p:nvPr/>
          </p:nvSpPr>
          <p:spPr bwMode="auto">
            <a:xfrm>
              <a:off x="994" y="2594"/>
              <a:ext cx="267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2000" name="Line 15"/>
            <p:cNvSpPr>
              <a:spLocks noChangeShapeType="1"/>
            </p:cNvSpPr>
            <p:nvPr/>
          </p:nvSpPr>
          <p:spPr bwMode="auto">
            <a:xfrm>
              <a:off x="1121" y="2692"/>
              <a:ext cx="166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2001" name="AutoShape 16"/>
            <p:cNvSpPr>
              <a:spLocks noChangeArrowheads="1"/>
            </p:cNvSpPr>
            <p:nvPr/>
          </p:nvSpPr>
          <p:spPr bwMode="auto">
            <a:xfrm flipH="1">
              <a:off x="607" y="2447"/>
              <a:ext cx="747" cy="587"/>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2002" name="AutoShape 17"/>
            <p:cNvSpPr>
              <a:spLocks noChangeArrowheads="1"/>
            </p:cNvSpPr>
            <p:nvPr/>
          </p:nvSpPr>
          <p:spPr bwMode="auto">
            <a:xfrm>
              <a:off x="2615" y="147"/>
              <a:ext cx="700" cy="2887"/>
            </a:xfrm>
            <a:prstGeom prst="roundRect">
              <a:avLst>
                <a:gd name="adj" fmla="val 50000"/>
              </a:avLst>
            </a:prstGeom>
            <a:solidFill>
              <a:srgbClr val="FFFF66">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2003" name="AutoShape 18"/>
            <p:cNvSpPr>
              <a:spLocks noChangeArrowheads="1"/>
            </p:cNvSpPr>
            <p:nvPr/>
          </p:nvSpPr>
          <p:spPr bwMode="auto">
            <a:xfrm>
              <a:off x="1541" y="147"/>
              <a:ext cx="981" cy="3230"/>
            </a:xfrm>
            <a:prstGeom prst="roundRect">
              <a:avLst>
                <a:gd name="adj" fmla="val 50000"/>
              </a:avLst>
            </a:prstGeom>
            <a:solidFill>
              <a:srgbClr val="CCECFF">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2004" name="Text Box 19"/>
            <p:cNvSpPr txBox="1">
              <a:spLocks noChangeArrowheads="1"/>
            </p:cNvSpPr>
            <p:nvPr/>
          </p:nvSpPr>
          <p:spPr bwMode="auto">
            <a:xfrm>
              <a:off x="1897" y="349"/>
              <a:ext cx="267"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4</a:t>
              </a:r>
              <a:endParaRPr lang="en-US" altLang="zh-CN" sz="1600">
                <a:solidFill>
                  <a:srgbClr val="333399"/>
                </a:solidFill>
                <a:latin typeface="Arial" charset="0"/>
                <a:ea typeface="黑体" pitchFamily="49" charset="-122"/>
              </a:endParaRPr>
            </a:p>
          </p:txBody>
        </p:sp>
        <p:sp>
          <p:nvSpPr>
            <p:cNvPr id="42005" name="Text Box 20"/>
            <p:cNvSpPr txBox="1">
              <a:spLocks noChangeArrowheads="1"/>
            </p:cNvSpPr>
            <p:nvPr/>
          </p:nvSpPr>
          <p:spPr bwMode="auto">
            <a:xfrm>
              <a:off x="3036" y="2617"/>
              <a:ext cx="267"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2006" name="AutoShape 21"/>
            <p:cNvSpPr>
              <a:spLocks noChangeArrowheads="1"/>
            </p:cNvSpPr>
            <p:nvPr/>
          </p:nvSpPr>
          <p:spPr bwMode="auto">
            <a:xfrm>
              <a:off x="3456" y="49"/>
              <a:ext cx="653" cy="2887"/>
            </a:xfrm>
            <a:prstGeom prst="roundRect">
              <a:avLst>
                <a:gd name="adj" fmla="val 50000"/>
              </a:avLst>
            </a:prstGeom>
            <a:solidFill>
              <a:srgbClr val="FF99CC">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2007" name="AutoShape 22"/>
            <p:cNvSpPr>
              <a:spLocks noChangeArrowheads="1"/>
            </p:cNvSpPr>
            <p:nvPr/>
          </p:nvSpPr>
          <p:spPr bwMode="auto">
            <a:xfrm flipH="1">
              <a:off x="607" y="49"/>
              <a:ext cx="747" cy="587"/>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2008" name="Line 23"/>
            <p:cNvSpPr>
              <a:spLocks noChangeShapeType="1"/>
            </p:cNvSpPr>
            <p:nvPr/>
          </p:nvSpPr>
          <p:spPr bwMode="auto">
            <a:xfrm>
              <a:off x="467" y="399"/>
              <a:ext cx="0" cy="3173"/>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2009" name="Line 24"/>
            <p:cNvSpPr>
              <a:spLocks noChangeShapeType="1"/>
            </p:cNvSpPr>
            <p:nvPr/>
          </p:nvSpPr>
          <p:spPr bwMode="auto">
            <a:xfrm>
              <a:off x="458" y="392"/>
              <a:ext cx="289"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2010" name="Text Box 25"/>
            <p:cNvSpPr txBox="1">
              <a:spLocks noChangeArrowheads="1"/>
            </p:cNvSpPr>
            <p:nvPr/>
          </p:nvSpPr>
          <p:spPr bwMode="auto">
            <a:xfrm>
              <a:off x="3477" y="901"/>
              <a:ext cx="5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2011" name="Text Box 26"/>
            <p:cNvSpPr txBox="1">
              <a:spLocks noChangeArrowheads="1"/>
            </p:cNvSpPr>
            <p:nvPr/>
          </p:nvSpPr>
          <p:spPr bwMode="auto">
            <a:xfrm>
              <a:off x="3804" y="95"/>
              <a:ext cx="27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2012" name="Text Box 27"/>
            <p:cNvSpPr txBox="1">
              <a:spLocks noChangeArrowheads="1"/>
            </p:cNvSpPr>
            <p:nvPr/>
          </p:nvSpPr>
          <p:spPr bwMode="auto">
            <a:xfrm>
              <a:off x="2918" y="271"/>
              <a:ext cx="267"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2013" name="Text Box 28"/>
            <p:cNvSpPr txBox="1">
              <a:spLocks noChangeArrowheads="1"/>
            </p:cNvSpPr>
            <p:nvPr/>
          </p:nvSpPr>
          <p:spPr bwMode="auto">
            <a:xfrm>
              <a:off x="1681" y="903"/>
              <a:ext cx="5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2014" name="Text Box 29"/>
            <p:cNvSpPr txBox="1">
              <a:spLocks noChangeArrowheads="1"/>
            </p:cNvSpPr>
            <p:nvPr/>
          </p:nvSpPr>
          <p:spPr bwMode="auto">
            <a:xfrm>
              <a:off x="2642" y="903"/>
              <a:ext cx="5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2015" name="Text Box 30"/>
            <p:cNvSpPr txBox="1">
              <a:spLocks noChangeArrowheads="1"/>
            </p:cNvSpPr>
            <p:nvPr/>
          </p:nvSpPr>
          <p:spPr bwMode="auto">
            <a:xfrm>
              <a:off x="3830" y="2429"/>
              <a:ext cx="27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2016" name="Text Box 31"/>
            <p:cNvSpPr txBox="1">
              <a:spLocks noChangeArrowheads="1"/>
            </p:cNvSpPr>
            <p:nvPr/>
          </p:nvSpPr>
          <p:spPr bwMode="auto">
            <a:xfrm>
              <a:off x="2272" y="2689"/>
              <a:ext cx="267"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2017" name="Text Box 32"/>
            <p:cNvSpPr txBox="1">
              <a:spLocks noChangeArrowheads="1"/>
            </p:cNvSpPr>
            <p:nvPr/>
          </p:nvSpPr>
          <p:spPr bwMode="auto">
            <a:xfrm>
              <a:off x="1868" y="2969"/>
              <a:ext cx="267"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2018" name="Text Box 33"/>
            <p:cNvSpPr txBox="1">
              <a:spLocks noChangeArrowheads="1"/>
            </p:cNvSpPr>
            <p:nvPr/>
          </p:nvSpPr>
          <p:spPr bwMode="auto">
            <a:xfrm>
              <a:off x="1887" y="1582"/>
              <a:ext cx="267"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2019" name="Text Box 34"/>
            <p:cNvSpPr txBox="1">
              <a:spLocks noChangeArrowheads="1"/>
            </p:cNvSpPr>
            <p:nvPr/>
          </p:nvSpPr>
          <p:spPr bwMode="auto">
            <a:xfrm>
              <a:off x="3846" y="1258"/>
              <a:ext cx="27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2020" name="Text Box 35"/>
            <p:cNvSpPr txBox="1">
              <a:spLocks noChangeArrowheads="1"/>
            </p:cNvSpPr>
            <p:nvPr/>
          </p:nvSpPr>
          <p:spPr bwMode="auto">
            <a:xfrm>
              <a:off x="3062" y="1354"/>
              <a:ext cx="267"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pic>
          <p:nvPicPr>
            <p:cNvPr id="42021"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392"/>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2" name="Picture 3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 y="147"/>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3" name="Picture 3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2" y="2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4"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5" y="1272"/>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5"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8" y="1419"/>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6"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1566"/>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7"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27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8"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8" y="2692"/>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29"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8" y="25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30"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 y="2496"/>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1" name="AutoShape 46"/>
            <p:cNvSpPr>
              <a:spLocks noChangeArrowheads="1"/>
            </p:cNvSpPr>
            <p:nvPr/>
          </p:nvSpPr>
          <p:spPr bwMode="auto">
            <a:xfrm flipH="1">
              <a:off x="607" y="1223"/>
              <a:ext cx="747" cy="588"/>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2032" name="Line 47"/>
            <p:cNvSpPr>
              <a:spLocks noChangeShapeType="1"/>
            </p:cNvSpPr>
            <p:nvPr/>
          </p:nvSpPr>
          <p:spPr bwMode="auto">
            <a:xfrm>
              <a:off x="560" y="1562"/>
              <a:ext cx="0" cy="210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2033" name="Line 48"/>
            <p:cNvSpPr>
              <a:spLocks noChangeShapeType="1"/>
            </p:cNvSpPr>
            <p:nvPr/>
          </p:nvSpPr>
          <p:spPr bwMode="auto">
            <a:xfrm>
              <a:off x="552" y="1566"/>
              <a:ext cx="174"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2034" name="Line 49"/>
            <p:cNvSpPr>
              <a:spLocks noChangeShapeType="1"/>
            </p:cNvSpPr>
            <p:nvPr/>
          </p:nvSpPr>
          <p:spPr bwMode="auto">
            <a:xfrm>
              <a:off x="654" y="2814"/>
              <a:ext cx="0" cy="95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2035" name="Line 50"/>
            <p:cNvSpPr>
              <a:spLocks noChangeShapeType="1"/>
            </p:cNvSpPr>
            <p:nvPr/>
          </p:nvSpPr>
          <p:spPr bwMode="auto">
            <a:xfrm>
              <a:off x="645" y="2814"/>
              <a:ext cx="96"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2036" name="AutoShape 51"/>
            <p:cNvSpPr>
              <a:spLocks noChangeArrowheads="1"/>
            </p:cNvSpPr>
            <p:nvPr/>
          </p:nvSpPr>
          <p:spPr bwMode="auto">
            <a:xfrm flipH="1">
              <a:off x="233" y="3377"/>
              <a:ext cx="748" cy="587"/>
            </a:xfrm>
            <a:prstGeom prst="cube">
              <a:avLst>
                <a:gd name="adj" fmla="val 28329"/>
              </a:avLst>
            </a:prstGeom>
            <a:solidFill>
              <a:srgbClr val="99FFCC"/>
            </a:solidFill>
            <a:ln w="9525">
              <a:solidFill>
                <a:schemeClr val="folHlink"/>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2037" name="Text Box 52"/>
            <p:cNvSpPr txBox="1">
              <a:spLocks noChangeArrowheads="1"/>
            </p:cNvSpPr>
            <p:nvPr/>
          </p:nvSpPr>
          <p:spPr bwMode="auto">
            <a:xfrm>
              <a:off x="2539" y="3323"/>
              <a:ext cx="2090"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dirty="0">
                  <a:solidFill>
                    <a:srgbClr val="333399"/>
                  </a:solidFill>
                  <a:latin typeface="Arial" charset="0"/>
                  <a:ea typeface="黑体" pitchFamily="49" charset="-122"/>
                </a:rPr>
                <a:t>三个局域网：</a:t>
              </a:r>
              <a:r>
                <a:rPr lang="en-US" altLang="zh-CN" sz="1600" dirty="0">
                  <a:solidFill>
                    <a:srgbClr val="333399"/>
                  </a:solidFill>
                  <a:latin typeface="Arial" charset="0"/>
                  <a:ea typeface="黑体" pitchFamily="49" charset="-122"/>
                </a:rPr>
                <a:t>LAN</a:t>
              </a:r>
              <a:r>
                <a:rPr lang="en-US" altLang="zh-CN" sz="1600" baseline="-25000" dirty="0">
                  <a:solidFill>
                    <a:srgbClr val="333399"/>
                  </a:solidFill>
                  <a:latin typeface="Tahoma" pitchFamily="34" charset="0"/>
                </a:rPr>
                <a:t>1</a:t>
              </a:r>
              <a:r>
                <a:rPr lang="zh-CN" altLang="en-US" sz="1600" dirty="0">
                  <a:solidFill>
                    <a:srgbClr val="333399"/>
                  </a:solidFill>
                  <a:latin typeface="Tahoma" pitchFamily="34" charset="0"/>
                </a:rPr>
                <a:t>，</a:t>
              </a:r>
              <a:r>
                <a:rPr lang="en-US" altLang="zh-CN" sz="1600" dirty="0">
                  <a:solidFill>
                    <a:srgbClr val="333399"/>
                  </a:solidFill>
                  <a:latin typeface="Tahoma" pitchFamily="34" charset="0"/>
                </a:rPr>
                <a:t>LAN</a:t>
              </a:r>
              <a:r>
                <a:rPr lang="en-US" altLang="zh-CN" sz="1600" baseline="-25000" dirty="0">
                  <a:solidFill>
                    <a:srgbClr val="333399"/>
                  </a:solidFill>
                  <a:latin typeface="Tahoma" pitchFamily="34" charset="0"/>
                </a:rPr>
                <a:t>2</a:t>
              </a:r>
              <a:r>
                <a:rPr lang="zh-CN" altLang="en-US" sz="1600" baseline="-25000" dirty="0">
                  <a:solidFill>
                    <a:srgbClr val="333399"/>
                  </a:solidFill>
                  <a:latin typeface="Tahoma" pitchFamily="34" charset="0"/>
                </a:rPr>
                <a:t>，</a:t>
              </a:r>
              <a:r>
                <a:rPr lang="en-US" altLang="zh-CN" sz="1600" dirty="0">
                  <a:solidFill>
                    <a:srgbClr val="333399"/>
                  </a:solidFill>
                  <a:latin typeface="Tahoma" pitchFamily="34" charset="0"/>
                </a:rPr>
                <a:t>LAN</a:t>
              </a:r>
              <a:r>
                <a:rPr lang="en-US" altLang="zh-CN" sz="1600" baseline="-25000" dirty="0">
                  <a:solidFill>
                    <a:srgbClr val="333399"/>
                  </a:solidFill>
                  <a:latin typeface="Tahoma" pitchFamily="34" charset="0"/>
                </a:rPr>
                <a:t>3</a:t>
              </a:r>
            </a:p>
            <a:p>
              <a:pPr algn="ctr" eaLnBrk="1" hangingPunct="1">
                <a:spcBef>
                  <a:spcPct val="0"/>
                </a:spcBef>
                <a:buClrTx/>
                <a:buFont typeface="Arial" charset="0"/>
                <a:buNone/>
              </a:pPr>
              <a:r>
                <a:rPr lang="zh-CN" altLang="en-US" sz="1600" dirty="0">
                  <a:solidFill>
                    <a:srgbClr val="333399"/>
                  </a:solidFill>
                  <a:latin typeface="Arial" charset="0"/>
                  <a:ea typeface="黑体" pitchFamily="49" charset="-122"/>
                </a:rPr>
                <a:t>三个虚拟局域网</a:t>
              </a:r>
              <a:r>
                <a:rPr lang="en-US" altLang="zh-CN" sz="1600" dirty="0">
                  <a:solidFill>
                    <a:srgbClr val="333399"/>
                  </a:solidFill>
                  <a:latin typeface="Arial" charset="0"/>
                  <a:ea typeface="黑体" pitchFamily="49" charset="-122"/>
                </a:rPr>
                <a:t>:</a:t>
              </a:r>
            </a:p>
            <a:p>
              <a:pPr algn="ctr" eaLnBrk="1" hangingPunct="1">
                <a:spcBef>
                  <a:spcPct val="0"/>
                </a:spcBef>
                <a:buClrTx/>
                <a:buFont typeface="Arial" charset="0"/>
                <a:buNone/>
              </a:pPr>
              <a:r>
                <a:rPr lang="en-US" altLang="zh-CN" sz="1600" dirty="0">
                  <a:solidFill>
                    <a:srgbClr val="333399"/>
                  </a:solidFill>
                  <a:latin typeface="Arial" charset="0"/>
                  <a:ea typeface="黑体" pitchFamily="49" charset="-122"/>
                </a:rPr>
                <a:t> VLAN</a:t>
              </a:r>
              <a:r>
                <a:rPr lang="en-US" altLang="zh-CN" sz="1600" baseline="-25000" dirty="0">
                  <a:solidFill>
                    <a:srgbClr val="333399"/>
                  </a:solidFill>
                  <a:latin typeface="Arial" charset="0"/>
                  <a:ea typeface="黑体" pitchFamily="49" charset="-122"/>
                </a:rPr>
                <a:t>1</a:t>
              </a:r>
              <a:r>
                <a:rPr lang="en-US" altLang="zh-CN" sz="1600" dirty="0">
                  <a:solidFill>
                    <a:srgbClr val="333399"/>
                  </a:solidFill>
                  <a:latin typeface="Arial" charset="0"/>
                  <a:ea typeface="黑体" pitchFamily="49" charset="-122"/>
                </a:rPr>
                <a:t>, VLAN</a:t>
              </a:r>
              <a:r>
                <a:rPr lang="en-US" altLang="zh-CN" sz="1600" baseline="-25000" dirty="0">
                  <a:solidFill>
                    <a:srgbClr val="333399"/>
                  </a:solidFill>
                  <a:latin typeface="Arial" charset="0"/>
                  <a:ea typeface="黑体" pitchFamily="49" charset="-122"/>
                </a:rPr>
                <a:t>2 </a:t>
              </a:r>
              <a:r>
                <a:rPr lang="zh-CN" altLang="en-US" sz="1600" dirty="0">
                  <a:solidFill>
                    <a:srgbClr val="333399"/>
                  </a:solidFill>
                  <a:latin typeface="Arial" charset="0"/>
                  <a:ea typeface="黑体" pitchFamily="49" charset="-122"/>
                </a:rPr>
                <a:t>和 </a:t>
              </a:r>
              <a:r>
                <a:rPr lang="en-US" altLang="zh-CN" sz="1600" dirty="0">
                  <a:solidFill>
                    <a:srgbClr val="333399"/>
                  </a:solidFill>
                  <a:latin typeface="Arial" charset="0"/>
                  <a:ea typeface="黑体" pitchFamily="49" charset="-122"/>
                </a:rPr>
                <a:t>VLAN</a:t>
              </a:r>
              <a:r>
                <a:rPr lang="en-US" altLang="zh-CN" sz="1600" baseline="-25000" dirty="0">
                  <a:solidFill>
                    <a:srgbClr val="333399"/>
                  </a:solidFill>
                  <a:latin typeface="Arial" charset="0"/>
                  <a:ea typeface="黑体" pitchFamily="49" charset="-122"/>
                </a:rPr>
                <a:t>3</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55"/>
          <p:cNvGrpSpPr>
            <a:grpSpLocks/>
          </p:cNvGrpSpPr>
          <p:nvPr/>
        </p:nvGrpSpPr>
        <p:grpSpPr bwMode="auto">
          <a:xfrm>
            <a:off x="827107" y="373763"/>
            <a:ext cx="7353377" cy="3985762"/>
            <a:chOff x="0" y="0"/>
            <a:chExt cx="4763" cy="4061"/>
          </a:xfrm>
        </p:grpSpPr>
        <p:sp>
          <p:nvSpPr>
            <p:cNvPr id="43012" name="AutoShape 2"/>
            <p:cNvSpPr>
              <a:spLocks noChangeArrowheads="1"/>
            </p:cNvSpPr>
            <p:nvPr/>
          </p:nvSpPr>
          <p:spPr bwMode="auto">
            <a:xfrm flipH="1">
              <a:off x="0" y="2398"/>
              <a:ext cx="4763" cy="881"/>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3013" name="Line 3"/>
            <p:cNvSpPr>
              <a:spLocks noChangeShapeType="1"/>
            </p:cNvSpPr>
            <p:nvPr/>
          </p:nvSpPr>
          <p:spPr bwMode="auto">
            <a:xfrm>
              <a:off x="895" y="3719"/>
              <a:ext cx="988"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14" name="AutoShape 4"/>
            <p:cNvSpPr>
              <a:spLocks noChangeArrowheads="1"/>
            </p:cNvSpPr>
            <p:nvPr/>
          </p:nvSpPr>
          <p:spPr bwMode="auto">
            <a:xfrm flipH="1">
              <a:off x="0" y="1175"/>
              <a:ext cx="4763" cy="880"/>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3015" name="AutoShape 5"/>
            <p:cNvSpPr>
              <a:spLocks noChangeArrowheads="1"/>
            </p:cNvSpPr>
            <p:nvPr/>
          </p:nvSpPr>
          <p:spPr bwMode="auto">
            <a:xfrm flipH="1">
              <a:off x="47" y="0"/>
              <a:ext cx="4669" cy="881"/>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3016" name="Line 6"/>
            <p:cNvSpPr>
              <a:spLocks noChangeShapeType="1"/>
            </p:cNvSpPr>
            <p:nvPr/>
          </p:nvSpPr>
          <p:spPr bwMode="auto">
            <a:xfrm>
              <a:off x="1167" y="245"/>
              <a:ext cx="246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17" name="Line 7"/>
            <p:cNvSpPr>
              <a:spLocks noChangeShapeType="1"/>
            </p:cNvSpPr>
            <p:nvPr/>
          </p:nvSpPr>
          <p:spPr bwMode="auto">
            <a:xfrm>
              <a:off x="1261" y="343"/>
              <a:ext cx="148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18" name="Line 8"/>
            <p:cNvSpPr>
              <a:spLocks noChangeShapeType="1"/>
            </p:cNvSpPr>
            <p:nvPr/>
          </p:nvSpPr>
          <p:spPr bwMode="auto">
            <a:xfrm>
              <a:off x="1354" y="440"/>
              <a:ext cx="32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19" name="Line 9"/>
            <p:cNvSpPr>
              <a:spLocks noChangeShapeType="1"/>
            </p:cNvSpPr>
            <p:nvPr/>
          </p:nvSpPr>
          <p:spPr bwMode="auto">
            <a:xfrm>
              <a:off x="1354" y="1664"/>
              <a:ext cx="32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20" name="Line 10"/>
            <p:cNvSpPr>
              <a:spLocks noChangeShapeType="1"/>
            </p:cNvSpPr>
            <p:nvPr/>
          </p:nvSpPr>
          <p:spPr bwMode="auto">
            <a:xfrm>
              <a:off x="1261" y="1517"/>
              <a:ext cx="164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21" name="Line 11"/>
            <p:cNvSpPr>
              <a:spLocks noChangeShapeType="1"/>
            </p:cNvSpPr>
            <p:nvPr/>
          </p:nvSpPr>
          <p:spPr bwMode="auto">
            <a:xfrm>
              <a:off x="1121" y="1370"/>
              <a:ext cx="2506"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22" name="Line 12"/>
            <p:cNvSpPr>
              <a:spLocks noChangeShapeType="1"/>
            </p:cNvSpPr>
            <p:nvPr/>
          </p:nvSpPr>
          <p:spPr bwMode="auto">
            <a:xfrm>
              <a:off x="1214" y="2789"/>
              <a:ext cx="88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23" name="Line 13"/>
            <p:cNvSpPr>
              <a:spLocks noChangeShapeType="1"/>
            </p:cNvSpPr>
            <p:nvPr/>
          </p:nvSpPr>
          <p:spPr bwMode="auto">
            <a:xfrm>
              <a:off x="1214" y="2887"/>
              <a:ext cx="47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24" name="Line 14"/>
            <p:cNvSpPr>
              <a:spLocks noChangeShapeType="1"/>
            </p:cNvSpPr>
            <p:nvPr/>
          </p:nvSpPr>
          <p:spPr bwMode="auto">
            <a:xfrm>
              <a:off x="994" y="2594"/>
              <a:ext cx="267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25" name="Line 15"/>
            <p:cNvSpPr>
              <a:spLocks noChangeShapeType="1"/>
            </p:cNvSpPr>
            <p:nvPr/>
          </p:nvSpPr>
          <p:spPr bwMode="auto">
            <a:xfrm>
              <a:off x="1121" y="2692"/>
              <a:ext cx="166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26" name="AutoShape 16"/>
            <p:cNvSpPr>
              <a:spLocks noChangeArrowheads="1"/>
            </p:cNvSpPr>
            <p:nvPr/>
          </p:nvSpPr>
          <p:spPr bwMode="auto">
            <a:xfrm flipH="1">
              <a:off x="607" y="2447"/>
              <a:ext cx="747" cy="587"/>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3027" name="AutoShape 17"/>
            <p:cNvSpPr>
              <a:spLocks noChangeArrowheads="1"/>
            </p:cNvSpPr>
            <p:nvPr/>
          </p:nvSpPr>
          <p:spPr bwMode="auto">
            <a:xfrm>
              <a:off x="2615" y="147"/>
              <a:ext cx="700" cy="2887"/>
            </a:xfrm>
            <a:prstGeom prst="roundRect">
              <a:avLst>
                <a:gd name="adj" fmla="val 50000"/>
              </a:avLst>
            </a:prstGeom>
            <a:solidFill>
              <a:srgbClr val="FFFF66">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3028" name="AutoShape 18"/>
            <p:cNvSpPr>
              <a:spLocks noChangeArrowheads="1"/>
            </p:cNvSpPr>
            <p:nvPr/>
          </p:nvSpPr>
          <p:spPr bwMode="auto">
            <a:xfrm>
              <a:off x="1541" y="147"/>
              <a:ext cx="981" cy="3230"/>
            </a:xfrm>
            <a:prstGeom prst="roundRect">
              <a:avLst>
                <a:gd name="adj" fmla="val 50000"/>
              </a:avLst>
            </a:prstGeom>
            <a:solidFill>
              <a:srgbClr val="CCECFF">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3029" name="Text Box 19"/>
            <p:cNvSpPr txBox="1">
              <a:spLocks noChangeArrowheads="1"/>
            </p:cNvSpPr>
            <p:nvPr/>
          </p:nvSpPr>
          <p:spPr bwMode="auto">
            <a:xfrm>
              <a:off x="1897" y="349"/>
              <a:ext cx="257"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4</a:t>
              </a:r>
              <a:endParaRPr lang="en-US" altLang="zh-CN" sz="1600">
                <a:solidFill>
                  <a:srgbClr val="333399"/>
                </a:solidFill>
                <a:latin typeface="Arial" charset="0"/>
                <a:ea typeface="黑体" pitchFamily="49" charset="-122"/>
              </a:endParaRPr>
            </a:p>
          </p:txBody>
        </p:sp>
        <p:sp>
          <p:nvSpPr>
            <p:cNvPr id="43030" name="Text Box 20"/>
            <p:cNvSpPr txBox="1">
              <a:spLocks noChangeArrowheads="1"/>
            </p:cNvSpPr>
            <p:nvPr/>
          </p:nvSpPr>
          <p:spPr bwMode="auto">
            <a:xfrm>
              <a:off x="3036" y="2615"/>
              <a:ext cx="257"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3031" name="AutoShape 21"/>
            <p:cNvSpPr>
              <a:spLocks noChangeArrowheads="1"/>
            </p:cNvSpPr>
            <p:nvPr/>
          </p:nvSpPr>
          <p:spPr bwMode="auto">
            <a:xfrm>
              <a:off x="3456" y="49"/>
              <a:ext cx="653" cy="2887"/>
            </a:xfrm>
            <a:prstGeom prst="roundRect">
              <a:avLst>
                <a:gd name="adj" fmla="val 50000"/>
              </a:avLst>
            </a:prstGeom>
            <a:solidFill>
              <a:srgbClr val="FF99CC">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3032" name="AutoShape 22"/>
            <p:cNvSpPr>
              <a:spLocks noChangeArrowheads="1"/>
            </p:cNvSpPr>
            <p:nvPr/>
          </p:nvSpPr>
          <p:spPr bwMode="auto">
            <a:xfrm flipH="1">
              <a:off x="607" y="49"/>
              <a:ext cx="747" cy="587"/>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3033" name="Line 23"/>
            <p:cNvSpPr>
              <a:spLocks noChangeShapeType="1"/>
            </p:cNvSpPr>
            <p:nvPr/>
          </p:nvSpPr>
          <p:spPr bwMode="auto">
            <a:xfrm>
              <a:off x="467" y="399"/>
              <a:ext cx="0" cy="3173"/>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34" name="Line 24"/>
            <p:cNvSpPr>
              <a:spLocks noChangeShapeType="1"/>
            </p:cNvSpPr>
            <p:nvPr/>
          </p:nvSpPr>
          <p:spPr bwMode="auto">
            <a:xfrm>
              <a:off x="458" y="392"/>
              <a:ext cx="289"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35" name="Text Box 25"/>
            <p:cNvSpPr txBox="1">
              <a:spLocks noChangeArrowheads="1"/>
            </p:cNvSpPr>
            <p:nvPr/>
          </p:nvSpPr>
          <p:spPr bwMode="auto">
            <a:xfrm>
              <a:off x="3477" y="901"/>
              <a:ext cx="514"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3036" name="Text Box 26"/>
            <p:cNvSpPr txBox="1">
              <a:spLocks noChangeArrowheads="1"/>
            </p:cNvSpPr>
            <p:nvPr/>
          </p:nvSpPr>
          <p:spPr bwMode="auto">
            <a:xfrm>
              <a:off x="3804" y="95"/>
              <a:ext cx="264"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3037" name="Text Box 27"/>
            <p:cNvSpPr txBox="1">
              <a:spLocks noChangeArrowheads="1"/>
            </p:cNvSpPr>
            <p:nvPr/>
          </p:nvSpPr>
          <p:spPr bwMode="auto">
            <a:xfrm>
              <a:off x="2918" y="271"/>
              <a:ext cx="257"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3038" name="Text Box 28"/>
            <p:cNvSpPr txBox="1">
              <a:spLocks noChangeArrowheads="1"/>
            </p:cNvSpPr>
            <p:nvPr/>
          </p:nvSpPr>
          <p:spPr bwMode="auto">
            <a:xfrm>
              <a:off x="1681" y="903"/>
              <a:ext cx="514"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3039" name="Text Box 29"/>
            <p:cNvSpPr txBox="1">
              <a:spLocks noChangeArrowheads="1"/>
            </p:cNvSpPr>
            <p:nvPr/>
          </p:nvSpPr>
          <p:spPr bwMode="auto">
            <a:xfrm>
              <a:off x="2642" y="903"/>
              <a:ext cx="514"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3040" name="Text Box 30"/>
            <p:cNvSpPr txBox="1">
              <a:spLocks noChangeArrowheads="1"/>
            </p:cNvSpPr>
            <p:nvPr/>
          </p:nvSpPr>
          <p:spPr bwMode="auto">
            <a:xfrm>
              <a:off x="3830" y="2429"/>
              <a:ext cx="264"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3041" name="Text Box 31"/>
            <p:cNvSpPr txBox="1">
              <a:spLocks noChangeArrowheads="1"/>
            </p:cNvSpPr>
            <p:nvPr/>
          </p:nvSpPr>
          <p:spPr bwMode="auto">
            <a:xfrm>
              <a:off x="2272" y="2689"/>
              <a:ext cx="257"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3042" name="Text Box 32"/>
            <p:cNvSpPr txBox="1">
              <a:spLocks noChangeArrowheads="1"/>
            </p:cNvSpPr>
            <p:nvPr/>
          </p:nvSpPr>
          <p:spPr bwMode="auto">
            <a:xfrm>
              <a:off x="1868" y="2968"/>
              <a:ext cx="257"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3043" name="Text Box 33"/>
            <p:cNvSpPr txBox="1">
              <a:spLocks noChangeArrowheads="1"/>
            </p:cNvSpPr>
            <p:nvPr/>
          </p:nvSpPr>
          <p:spPr bwMode="auto">
            <a:xfrm>
              <a:off x="1887" y="1582"/>
              <a:ext cx="257"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3044" name="Text Box 34"/>
            <p:cNvSpPr txBox="1">
              <a:spLocks noChangeArrowheads="1"/>
            </p:cNvSpPr>
            <p:nvPr/>
          </p:nvSpPr>
          <p:spPr bwMode="auto">
            <a:xfrm>
              <a:off x="3846" y="1258"/>
              <a:ext cx="264"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3045" name="Text Box 35"/>
            <p:cNvSpPr txBox="1">
              <a:spLocks noChangeArrowheads="1"/>
            </p:cNvSpPr>
            <p:nvPr/>
          </p:nvSpPr>
          <p:spPr bwMode="auto">
            <a:xfrm>
              <a:off x="3062" y="1354"/>
              <a:ext cx="257"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pic>
          <p:nvPicPr>
            <p:cNvPr id="43046"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392"/>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7" name="Picture 3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 y="147"/>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8" name="Picture 3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2" y="2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9"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5" y="1272"/>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0"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8" y="1419"/>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1566"/>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2"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27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3"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8" y="2692"/>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4"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8" y="25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5"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 y="2496"/>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6" name="AutoShape 46"/>
            <p:cNvSpPr>
              <a:spLocks noChangeArrowheads="1"/>
            </p:cNvSpPr>
            <p:nvPr/>
          </p:nvSpPr>
          <p:spPr bwMode="auto">
            <a:xfrm flipH="1">
              <a:off x="607" y="1223"/>
              <a:ext cx="747" cy="588"/>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3057" name="Line 47"/>
            <p:cNvSpPr>
              <a:spLocks noChangeShapeType="1"/>
            </p:cNvSpPr>
            <p:nvPr/>
          </p:nvSpPr>
          <p:spPr bwMode="auto">
            <a:xfrm>
              <a:off x="560" y="1562"/>
              <a:ext cx="0" cy="210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58" name="Line 48"/>
            <p:cNvSpPr>
              <a:spLocks noChangeShapeType="1"/>
            </p:cNvSpPr>
            <p:nvPr/>
          </p:nvSpPr>
          <p:spPr bwMode="auto">
            <a:xfrm>
              <a:off x="552" y="1566"/>
              <a:ext cx="174"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59" name="Line 49"/>
            <p:cNvSpPr>
              <a:spLocks noChangeShapeType="1"/>
            </p:cNvSpPr>
            <p:nvPr/>
          </p:nvSpPr>
          <p:spPr bwMode="auto">
            <a:xfrm>
              <a:off x="654" y="2814"/>
              <a:ext cx="0" cy="95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60" name="Line 50"/>
            <p:cNvSpPr>
              <a:spLocks noChangeShapeType="1"/>
            </p:cNvSpPr>
            <p:nvPr/>
          </p:nvSpPr>
          <p:spPr bwMode="auto">
            <a:xfrm>
              <a:off x="645" y="2814"/>
              <a:ext cx="96"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3061" name="AutoShape 51"/>
            <p:cNvSpPr>
              <a:spLocks noChangeArrowheads="1"/>
            </p:cNvSpPr>
            <p:nvPr/>
          </p:nvSpPr>
          <p:spPr bwMode="auto">
            <a:xfrm flipH="1">
              <a:off x="233" y="3377"/>
              <a:ext cx="748" cy="587"/>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3062" name="Text Box 52"/>
            <p:cNvSpPr txBox="1">
              <a:spLocks noChangeArrowheads="1"/>
            </p:cNvSpPr>
            <p:nvPr/>
          </p:nvSpPr>
          <p:spPr bwMode="auto">
            <a:xfrm>
              <a:off x="2585" y="3465"/>
              <a:ext cx="195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三个虚拟局域网 </a:t>
              </a: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1</a:t>
              </a:r>
              <a:r>
                <a:rPr lang="en-US" altLang="zh-CN" sz="1600">
                  <a:solidFill>
                    <a:srgbClr val="333399"/>
                  </a:solidFill>
                  <a:latin typeface="Arial" charset="0"/>
                  <a:ea typeface="黑体" pitchFamily="49" charset="-122"/>
                </a:rPr>
                <a:t>, VLAN</a:t>
              </a:r>
              <a:r>
                <a:rPr lang="en-US" altLang="zh-CN" sz="1600" baseline="-25000">
                  <a:solidFill>
                    <a:srgbClr val="333399"/>
                  </a:solidFill>
                  <a:latin typeface="Arial" charset="0"/>
                  <a:ea typeface="黑体" pitchFamily="49" charset="-122"/>
                </a:rPr>
                <a:t>2</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和 </a:t>
              </a: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3</a:t>
              </a:r>
              <a:r>
                <a:rPr lang="en-US" altLang="zh-CN" sz="1600">
                  <a:solidFill>
                    <a:srgbClr val="333399"/>
                  </a:solidFill>
                  <a:latin typeface="Arial" charset="0"/>
                  <a:ea typeface="黑体" pitchFamily="49" charset="-122"/>
                </a:rPr>
                <a:t> </a:t>
              </a:r>
              <a:r>
                <a:rPr lang="zh-CN" altLang="en-US" sz="1600">
                  <a:solidFill>
                    <a:srgbClr val="333399"/>
                  </a:solidFill>
                  <a:latin typeface="Arial" charset="0"/>
                  <a:ea typeface="黑体" pitchFamily="49" charset="-122"/>
                </a:rPr>
                <a:t>的构成 </a:t>
              </a:r>
            </a:p>
          </p:txBody>
        </p:sp>
      </p:grpSp>
      <p:sp>
        <p:nvSpPr>
          <p:cNvPr id="58422" name="Text Box 53"/>
          <p:cNvSpPr txBox="1">
            <a:spLocks noChangeArrowheads="1"/>
          </p:cNvSpPr>
          <p:nvPr/>
        </p:nvSpPr>
        <p:spPr bwMode="auto">
          <a:xfrm>
            <a:off x="323852" y="4445705"/>
            <a:ext cx="8353425" cy="584739"/>
          </a:xfrm>
          <a:prstGeom prst="rect">
            <a:avLst/>
          </a:prstGeom>
          <a:solidFill>
            <a:srgbClr val="FFFF99"/>
          </a:solidFill>
          <a:ln w="9525">
            <a:solidFill>
              <a:srgbClr val="333399"/>
            </a:solidFill>
            <a:miter lim="800000"/>
            <a:headEnd/>
            <a:tailEnd/>
          </a:ln>
        </p:spPr>
        <p:txBody>
          <a:bodyPr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当 </a:t>
            </a: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1</a:t>
            </a:r>
            <a:r>
              <a:rPr lang="en-US" altLang="zh-CN" sz="1600">
                <a:solidFill>
                  <a:srgbClr val="333399"/>
                </a:solidFill>
                <a:latin typeface="Arial" charset="0"/>
                <a:ea typeface="黑体" pitchFamily="49" charset="-122"/>
              </a:rPr>
              <a:t> </a:t>
            </a:r>
            <a:r>
              <a:rPr lang="zh-CN" altLang="en-US" sz="1600">
                <a:solidFill>
                  <a:srgbClr val="333399"/>
                </a:solidFill>
                <a:latin typeface="Arial" charset="0"/>
                <a:ea typeface="黑体" pitchFamily="49" charset="-122"/>
              </a:rPr>
              <a:t>向 </a:t>
            </a: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2</a:t>
            </a:r>
            <a:r>
              <a:rPr lang="en-US" altLang="zh-CN" sz="1600">
                <a:solidFill>
                  <a:srgbClr val="333399"/>
                </a:solidFill>
                <a:latin typeface="Arial" charset="0"/>
                <a:ea typeface="黑体" pitchFamily="49" charset="-122"/>
              </a:rPr>
              <a:t> </a:t>
            </a:r>
            <a:r>
              <a:rPr lang="zh-CN" altLang="en-US" sz="1600">
                <a:solidFill>
                  <a:srgbClr val="333399"/>
                </a:solidFill>
                <a:latin typeface="Arial" charset="0"/>
                <a:ea typeface="黑体" pitchFamily="49" charset="-122"/>
              </a:rPr>
              <a:t>工作组内成员发送数据时，</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工作站 </a:t>
            </a: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2 </a:t>
            </a:r>
            <a:r>
              <a:rPr lang="zh-CN" altLang="en-US" sz="1600">
                <a:solidFill>
                  <a:srgbClr val="333399"/>
                </a:solidFill>
                <a:latin typeface="Arial" charset="0"/>
                <a:ea typeface="黑体" pitchFamily="49" charset="-122"/>
              </a:rPr>
              <a:t>和 </a:t>
            </a: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3 </a:t>
            </a:r>
            <a:r>
              <a:rPr lang="zh-CN" altLang="en-US" sz="1600">
                <a:solidFill>
                  <a:srgbClr val="333399"/>
                </a:solidFill>
                <a:latin typeface="Arial" charset="0"/>
                <a:ea typeface="黑体" pitchFamily="49" charset="-122"/>
              </a:rPr>
              <a:t>将会收到广播的信息。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22"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55"/>
          <p:cNvGrpSpPr>
            <a:grpSpLocks/>
          </p:cNvGrpSpPr>
          <p:nvPr/>
        </p:nvGrpSpPr>
        <p:grpSpPr bwMode="auto">
          <a:xfrm>
            <a:off x="827104" y="374448"/>
            <a:ext cx="7494134" cy="3798717"/>
            <a:chOff x="0" y="0"/>
            <a:chExt cx="4763" cy="4097"/>
          </a:xfrm>
        </p:grpSpPr>
        <p:sp>
          <p:nvSpPr>
            <p:cNvPr id="44036" name="AutoShape 2"/>
            <p:cNvSpPr>
              <a:spLocks noChangeArrowheads="1"/>
            </p:cNvSpPr>
            <p:nvPr/>
          </p:nvSpPr>
          <p:spPr bwMode="auto">
            <a:xfrm flipH="1">
              <a:off x="0" y="2398"/>
              <a:ext cx="4763" cy="881"/>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4037" name="Line 3"/>
            <p:cNvSpPr>
              <a:spLocks noChangeShapeType="1"/>
            </p:cNvSpPr>
            <p:nvPr/>
          </p:nvSpPr>
          <p:spPr bwMode="auto">
            <a:xfrm>
              <a:off x="895" y="3719"/>
              <a:ext cx="988"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38" name="AutoShape 4"/>
            <p:cNvSpPr>
              <a:spLocks noChangeArrowheads="1"/>
            </p:cNvSpPr>
            <p:nvPr/>
          </p:nvSpPr>
          <p:spPr bwMode="auto">
            <a:xfrm flipH="1">
              <a:off x="0" y="1175"/>
              <a:ext cx="4763" cy="880"/>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4039" name="AutoShape 5"/>
            <p:cNvSpPr>
              <a:spLocks noChangeArrowheads="1"/>
            </p:cNvSpPr>
            <p:nvPr/>
          </p:nvSpPr>
          <p:spPr bwMode="auto">
            <a:xfrm flipH="1">
              <a:off x="47" y="0"/>
              <a:ext cx="4669" cy="881"/>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4040" name="Line 6"/>
            <p:cNvSpPr>
              <a:spLocks noChangeShapeType="1"/>
            </p:cNvSpPr>
            <p:nvPr/>
          </p:nvSpPr>
          <p:spPr bwMode="auto">
            <a:xfrm>
              <a:off x="1167" y="245"/>
              <a:ext cx="246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41" name="Line 7"/>
            <p:cNvSpPr>
              <a:spLocks noChangeShapeType="1"/>
            </p:cNvSpPr>
            <p:nvPr/>
          </p:nvSpPr>
          <p:spPr bwMode="auto">
            <a:xfrm>
              <a:off x="1261" y="343"/>
              <a:ext cx="148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42" name="Line 8"/>
            <p:cNvSpPr>
              <a:spLocks noChangeShapeType="1"/>
            </p:cNvSpPr>
            <p:nvPr/>
          </p:nvSpPr>
          <p:spPr bwMode="auto">
            <a:xfrm>
              <a:off x="1354" y="440"/>
              <a:ext cx="32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43" name="Line 9"/>
            <p:cNvSpPr>
              <a:spLocks noChangeShapeType="1"/>
            </p:cNvSpPr>
            <p:nvPr/>
          </p:nvSpPr>
          <p:spPr bwMode="auto">
            <a:xfrm>
              <a:off x="1354" y="1664"/>
              <a:ext cx="32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44" name="Line 10"/>
            <p:cNvSpPr>
              <a:spLocks noChangeShapeType="1"/>
            </p:cNvSpPr>
            <p:nvPr/>
          </p:nvSpPr>
          <p:spPr bwMode="auto">
            <a:xfrm>
              <a:off x="1261" y="1517"/>
              <a:ext cx="164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45" name="Line 11"/>
            <p:cNvSpPr>
              <a:spLocks noChangeShapeType="1"/>
            </p:cNvSpPr>
            <p:nvPr/>
          </p:nvSpPr>
          <p:spPr bwMode="auto">
            <a:xfrm>
              <a:off x="1121" y="1370"/>
              <a:ext cx="2506"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46" name="Line 12"/>
            <p:cNvSpPr>
              <a:spLocks noChangeShapeType="1"/>
            </p:cNvSpPr>
            <p:nvPr/>
          </p:nvSpPr>
          <p:spPr bwMode="auto">
            <a:xfrm>
              <a:off x="1214" y="2789"/>
              <a:ext cx="88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47" name="Line 13"/>
            <p:cNvSpPr>
              <a:spLocks noChangeShapeType="1"/>
            </p:cNvSpPr>
            <p:nvPr/>
          </p:nvSpPr>
          <p:spPr bwMode="auto">
            <a:xfrm>
              <a:off x="1214" y="2887"/>
              <a:ext cx="47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48" name="Line 14"/>
            <p:cNvSpPr>
              <a:spLocks noChangeShapeType="1"/>
            </p:cNvSpPr>
            <p:nvPr/>
          </p:nvSpPr>
          <p:spPr bwMode="auto">
            <a:xfrm>
              <a:off x="994" y="2594"/>
              <a:ext cx="267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49" name="Line 15"/>
            <p:cNvSpPr>
              <a:spLocks noChangeShapeType="1"/>
            </p:cNvSpPr>
            <p:nvPr/>
          </p:nvSpPr>
          <p:spPr bwMode="auto">
            <a:xfrm>
              <a:off x="1121" y="2692"/>
              <a:ext cx="166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50" name="AutoShape 16"/>
            <p:cNvSpPr>
              <a:spLocks noChangeArrowheads="1"/>
            </p:cNvSpPr>
            <p:nvPr/>
          </p:nvSpPr>
          <p:spPr bwMode="auto">
            <a:xfrm flipH="1">
              <a:off x="607" y="2447"/>
              <a:ext cx="747" cy="587"/>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4051" name="AutoShape 17"/>
            <p:cNvSpPr>
              <a:spLocks noChangeArrowheads="1"/>
            </p:cNvSpPr>
            <p:nvPr/>
          </p:nvSpPr>
          <p:spPr bwMode="auto">
            <a:xfrm>
              <a:off x="2615" y="147"/>
              <a:ext cx="700" cy="2887"/>
            </a:xfrm>
            <a:prstGeom prst="roundRect">
              <a:avLst>
                <a:gd name="adj" fmla="val 50000"/>
              </a:avLst>
            </a:prstGeom>
            <a:solidFill>
              <a:srgbClr val="FFFF66">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4052" name="AutoShape 18"/>
            <p:cNvSpPr>
              <a:spLocks noChangeArrowheads="1"/>
            </p:cNvSpPr>
            <p:nvPr/>
          </p:nvSpPr>
          <p:spPr bwMode="auto">
            <a:xfrm>
              <a:off x="1541" y="147"/>
              <a:ext cx="981" cy="3230"/>
            </a:xfrm>
            <a:prstGeom prst="roundRect">
              <a:avLst>
                <a:gd name="adj" fmla="val 50000"/>
              </a:avLst>
            </a:prstGeom>
            <a:solidFill>
              <a:srgbClr val="CCECFF">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4053" name="Text Box 19"/>
            <p:cNvSpPr txBox="1">
              <a:spLocks noChangeArrowheads="1"/>
            </p:cNvSpPr>
            <p:nvPr/>
          </p:nvSpPr>
          <p:spPr bwMode="auto">
            <a:xfrm>
              <a:off x="1897" y="349"/>
              <a:ext cx="2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4</a:t>
              </a:r>
              <a:endParaRPr lang="en-US" altLang="zh-CN" sz="1600">
                <a:solidFill>
                  <a:srgbClr val="333399"/>
                </a:solidFill>
                <a:latin typeface="Arial" charset="0"/>
                <a:ea typeface="黑体" pitchFamily="49" charset="-122"/>
              </a:endParaRPr>
            </a:p>
          </p:txBody>
        </p:sp>
        <p:sp>
          <p:nvSpPr>
            <p:cNvPr id="44054" name="Text Box 20"/>
            <p:cNvSpPr txBox="1">
              <a:spLocks noChangeArrowheads="1"/>
            </p:cNvSpPr>
            <p:nvPr/>
          </p:nvSpPr>
          <p:spPr bwMode="auto">
            <a:xfrm>
              <a:off x="3036" y="2616"/>
              <a:ext cx="2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4055" name="AutoShape 21"/>
            <p:cNvSpPr>
              <a:spLocks noChangeArrowheads="1"/>
            </p:cNvSpPr>
            <p:nvPr/>
          </p:nvSpPr>
          <p:spPr bwMode="auto">
            <a:xfrm>
              <a:off x="3456" y="49"/>
              <a:ext cx="653" cy="2887"/>
            </a:xfrm>
            <a:prstGeom prst="roundRect">
              <a:avLst>
                <a:gd name="adj" fmla="val 50000"/>
              </a:avLst>
            </a:prstGeom>
            <a:solidFill>
              <a:srgbClr val="FF99CC">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4056" name="AutoShape 22"/>
            <p:cNvSpPr>
              <a:spLocks noChangeArrowheads="1"/>
            </p:cNvSpPr>
            <p:nvPr/>
          </p:nvSpPr>
          <p:spPr bwMode="auto">
            <a:xfrm flipH="1">
              <a:off x="607" y="49"/>
              <a:ext cx="747" cy="587"/>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4057" name="Line 23"/>
            <p:cNvSpPr>
              <a:spLocks noChangeShapeType="1"/>
            </p:cNvSpPr>
            <p:nvPr/>
          </p:nvSpPr>
          <p:spPr bwMode="auto">
            <a:xfrm>
              <a:off x="467" y="399"/>
              <a:ext cx="0" cy="3173"/>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58" name="Line 24"/>
            <p:cNvSpPr>
              <a:spLocks noChangeShapeType="1"/>
            </p:cNvSpPr>
            <p:nvPr/>
          </p:nvSpPr>
          <p:spPr bwMode="auto">
            <a:xfrm>
              <a:off x="458" y="392"/>
              <a:ext cx="289"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59" name="Text Box 25"/>
            <p:cNvSpPr txBox="1">
              <a:spLocks noChangeArrowheads="1"/>
            </p:cNvSpPr>
            <p:nvPr/>
          </p:nvSpPr>
          <p:spPr bwMode="auto">
            <a:xfrm>
              <a:off x="3477" y="901"/>
              <a:ext cx="50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4060" name="Text Box 26"/>
            <p:cNvSpPr txBox="1">
              <a:spLocks noChangeArrowheads="1"/>
            </p:cNvSpPr>
            <p:nvPr/>
          </p:nvSpPr>
          <p:spPr bwMode="auto">
            <a:xfrm>
              <a:off x="3804" y="95"/>
              <a:ext cx="25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4061" name="Text Box 27"/>
            <p:cNvSpPr txBox="1">
              <a:spLocks noChangeArrowheads="1"/>
            </p:cNvSpPr>
            <p:nvPr/>
          </p:nvSpPr>
          <p:spPr bwMode="auto">
            <a:xfrm>
              <a:off x="2918" y="271"/>
              <a:ext cx="2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4062" name="Text Box 28"/>
            <p:cNvSpPr txBox="1">
              <a:spLocks noChangeArrowheads="1"/>
            </p:cNvSpPr>
            <p:nvPr/>
          </p:nvSpPr>
          <p:spPr bwMode="auto">
            <a:xfrm>
              <a:off x="1681" y="903"/>
              <a:ext cx="50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4063" name="Text Box 29"/>
            <p:cNvSpPr txBox="1">
              <a:spLocks noChangeArrowheads="1"/>
            </p:cNvSpPr>
            <p:nvPr/>
          </p:nvSpPr>
          <p:spPr bwMode="auto">
            <a:xfrm>
              <a:off x="2642" y="903"/>
              <a:ext cx="50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4064" name="Text Box 30"/>
            <p:cNvSpPr txBox="1">
              <a:spLocks noChangeArrowheads="1"/>
            </p:cNvSpPr>
            <p:nvPr/>
          </p:nvSpPr>
          <p:spPr bwMode="auto">
            <a:xfrm>
              <a:off x="3830" y="2430"/>
              <a:ext cx="25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4065" name="Text Box 31"/>
            <p:cNvSpPr txBox="1">
              <a:spLocks noChangeArrowheads="1"/>
            </p:cNvSpPr>
            <p:nvPr/>
          </p:nvSpPr>
          <p:spPr bwMode="auto">
            <a:xfrm>
              <a:off x="2272" y="2689"/>
              <a:ext cx="2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4066" name="Text Box 32"/>
            <p:cNvSpPr txBox="1">
              <a:spLocks noChangeArrowheads="1"/>
            </p:cNvSpPr>
            <p:nvPr/>
          </p:nvSpPr>
          <p:spPr bwMode="auto">
            <a:xfrm>
              <a:off x="1868" y="2969"/>
              <a:ext cx="2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4067" name="Text Box 33"/>
            <p:cNvSpPr txBox="1">
              <a:spLocks noChangeArrowheads="1"/>
            </p:cNvSpPr>
            <p:nvPr/>
          </p:nvSpPr>
          <p:spPr bwMode="auto">
            <a:xfrm>
              <a:off x="1887" y="1582"/>
              <a:ext cx="2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4068" name="Text Box 34"/>
            <p:cNvSpPr txBox="1">
              <a:spLocks noChangeArrowheads="1"/>
            </p:cNvSpPr>
            <p:nvPr/>
          </p:nvSpPr>
          <p:spPr bwMode="auto">
            <a:xfrm>
              <a:off x="3846" y="1258"/>
              <a:ext cx="25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4069" name="Text Box 35"/>
            <p:cNvSpPr txBox="1">
              <a:spLocks noChangeArrowheads="1"/>
            </p:cNvSpPr>
            <p:nvPr/>
          </p:nvSpPr>
          <p:spPr bwMode="auto">
            <a:xfrm>
              <a:off x="3062" y="1353"/>
              <a:ext cx="2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pic>
          <p:nvPicPr>
            <p:cNvPr id="44070"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392"/>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1" name="Picture 3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 y="147"/>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2" name="Picture 3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2" y="2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3"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5" y="1272"/>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8" y="1419"/>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1566"/>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27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7"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8" y="2692"/>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8"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8" y="25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79"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 y="2496"/>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0" name="AutoShape 46"/>
            <p:cNvSpPr>
              <a:spLocks noChangeArrowheads="1"/>
            </p:cNvSpPr>
            <p:nvPr/>
          </p:nvSpPr>
          <p:spPr bwMode="auto">
            <a:xfrm flipH="1">
              <a:off x="607" y="1223"/>
              <a:ext cx="747" cy="588"/>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4081" name="Line 47"/>
            <p:cNvSpPr>
              <a:spLocks noChangeShapeType="1"/>
            </p:cNvSpPr>
            <p:nvPr/>
          </p:nvSpPr>
          <p:spPr bwMode="auto">
            <a:xfrm>
              <a:off x="560" y="1562"/>
              <a:ext cx="0" cy="210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82" name="Line 48"/>
            <p:cNvSpPr>
              <a:spLocks noChangeShapeType="1"/>
            </p:cNvSpPr>
            <p:nvPr/>
          </p:nvSpPr>
          <p:spPr bwMode="auto">
            <a:xfrm>
              <a:off x="552" y="1566"/>
              <a:ext cx="174"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83" name="Line 49"/>
            <p:cNvSpPr>
              <a:spLocks noChangeShapeType="1"/>
            </p:cNvSpPr>
            <p:nvPr/>
          </p:nvSpPr>
          <p:spPr bwMode="auto">
            <a:xfrm>
              <a:off x="654" y="2814"/>
              <a:ext cx="0" cy="95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84" name="Line 50"/>
            <p:cNvSpPr>
              <a:spLocks noChangeShapeType="1"/>
            </p:cNvSpPr>
            <p:nvPr/>
          </p:nvSpPr>
          <p:spPr bwMode="auto">
            <a:xfrm>
              <a:off x="645" y="2814"/>
              <a:ext cx="96"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4085" name="AutoShape 51"/>
            <p:cNvSpPr>
              <a:spLocks noChangeArrowheads="1"/>
            </p:cNvSpPr>
            <p:nvPr/>
          </p:nvSpPr>
          <p:spPr bwMode="auto">
            <a:xfrm flipH="1">
              <a:off x="233" y="3377"/>
              <a:ext cx="748" cy="587"/>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4086" name="Text Box 52"/>
            <p:cNvSpPr txBox="1">
              <a:spLocks noChangeArrowheads="1"/>
            </p:cNvSpPr>
            <p:nvPr/>
          </p:nvSpPr>
          <p:spPr bwMode="auto">
            <a:xfrm>
              <a:off x="2604" y="3466"/>
              <a:ext cx="1915"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三个虚拟局域网 </a:t>
              </a: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1</a:t>
              </a:r>
              <a:r>
                <a:rPr lang="en-US" altLang="zh-CN" sz="1600">
                  <a:solidFill>
                    <a:srgbClr val="333399"/>
                  </a:solidFill>
                  <a:latin typeface="Arial" charset="0"/>
                  <a:ea typeface="黑体" pitchFamily="49" charset="-122"/>
                </a:rPr>
                <a:t>, VLAN</a:t>
              </a:r>
              <a:r>
                <a:rPr lang="en-US" altLang="zh-CN" sz="1600" baseline="-25000">
                  <a:solidFill>
                    <a:srgbClr val="333399"/>
                  </a:solidFill>
                  <a:latin typeface="Arial" charset="0"/>
                  <a:ea typeface="黑体" pitchFamily="49" charset="-122"/>
                </a:rPr>
                <a:t>2</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和 </a:t>
              </a: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3</a:t>
              </a:r>
              <a:r>
                <a:rPr lang="en-US" altLang="zh-CN" sz="1600">
                  <a:solidFill>
                    <a:srgbClr val="333399"/>
                  </a:solidFill>
                  <a:latin typeface="Arial" charset="0"/>
                  <a:ea typeface="黑体" pitchFamily="49" charset="-122"/>
                </a:rPr>
                <a:t> </a:t>
              </a:r>
              <a:r>
                <a:rPr lang="zh-CN" altLang="en-US" sz="1600">
                  <a:solidFill>
                    <a:srgbClr val="333399"/>
                  </a:solidFill>
                  <a:latin typeface="Arial" charset="0"/>
                  <a:ea typeface="黑体" pitchFamily="49" charset="-122"/>
                </a:rPr>
                <a:t>的构成 </a:t>
              </a:r>
            </a:p>
          </p:txBody>
        </p:sp>
      </p:grpSp>
      <p:sp>
        <p:nvSpPr>
          <p:cNvPr id="59446" name="Text Box 53"/>
          <p:cNvSpPr txBox="1">
            <a:spLocks noChangeArrowheads="1"/>
          </p:cNvSpPr>
          <p:nvPr/>
        </p:nvSpPr>
        <p:spPr bwMode="auto">
          <a:xfrm>
            <a:off x="539753" y="4229681"/>
            <a:ext cx="8353425" cy="584739"/>
          </a:xfrm>
          <a:prstGeom prst="rect">
            <a:avLst/>
          </a:prstGeom>
          <a:solidFill>
            <a:srgbClr val="FFFF99"/>
          </a:solidFill>
          <a:ln w="9525">
            <a:solidFill>
              <a:srgbClr val="333399"/>
            </a:solidFill>
            <a:miter lim="800000"/>
            <a:headEnd/>
            <a:tailEnd/>
          </a:ln>
        </p:spPr>
        <p:txBody>
          <a:bodyPr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1 </a:t>
            </a:r>
            <a:r>
              <a:rPr lang="zh-CN" altLang="en-US" sz="1600">
                <a:solidFill>
                  <a:srgbClr val="333399"/>
                </a:solidFill>
                <a:latin typeface="Arial" charset="0"/>
                <a:ea typeface="黑体" pitchFamily="49" charset="-122"/>
              </a:rPr>
              <a:t>发送数据时，工作站 </a:t>
            </a: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1</a:t>
            </a:r>
            <a:r>
              <a:rPr lang="en-US" altLang="zh-CN" sz="1600">
                <a:solidFill>
                  <a:srgbClr val="333399"/>
                </a:solidFill>
                <a:latin typeface="Arial" charset="0"/>
                <a:ea typeface="黑体" pitchFamily="49" charset="-122"/>
              </a:rPr>
              <a:t>, A</a:t>
            </a:r>
            <a:r>
              <a:rPr lang="en-US" altLang="zh-CN" sz="1600" baseline="-25000">
                <a:solidFill>
                  <a:srgbClr val="333399"/>
                </a:solidFill>
                <a:latin typeface="Arial" charset="0"/>
                <a:ea typeface="黑体" pitchFamily="49" charset="-122"/>
              </a:rPr>
              <a:t>2 </a:t>
            </a:r>
            <a:r>
              <a:rPr lang="zh-CN" altLang="en-US" sz="1600">
                <a:solidFill>
                  <a:srgbClr val="333399"/>
                </a:solidFill>
                <a:latin typeface="Arial" charset="0"/>
                <a:ea typeface="黑体" pitchFamily="49" charset="-122"/>
              </a:rPr>
              <a:t>和 </a:t>
            </a: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1</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都不会收到 </a:t>
            </a: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1 </a:t>
            </a:r>
            <a:r>
              <a:rPr lang="zh-CN" altLang="en-US" sz="1600">
                <a:solidFill>
                  <a:srgbClr val="333399"/>
                </a:solidFill>
                <a:latin typeface="Arial" charset="0"/>
                <a:ea typeface="黑体" pitchFamily="49" charset="-122"/>
              </a:rPr>
              <a:t>发出的广播信息。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9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46"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55"/>
          <p:cNvGrpSpPr>
            <a:grpSpLocks/>
          </p:cNvGrpSpPr>
          <p:nvPr/>
        </p:nvGrpSpPr>
        <p:grpSpPr bwMode="auto">
          <a:xfrm>
            <a:off x="827089" y="373779"/>
            <a:ext cx="7145876" cy="4032953"/>
            <a:chOff x="0" y="0"/>
            <a:chExt cx="4763" cy="4053"/>
          </a:xfrm>
        </p:grpSpPr>
        <p:sp>
          <p:nvSpPr>
            <p:cNvPr id="45060" name="AutoShape 2"/>
            <p:cNvSpPr>
              <a:spLocks noChangeArrowheads="1"/>
            </p:cNvSpPr>
            <p:nvPr/>
          </p:nvSpPr>
          <p:spPr bwMode="auto">
            <a:xfrm flipH="1">
              <a:off x="0" y="2398"/>
              <a:ext cx="4763" cy="881"/>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5061" name="Line 3"/>
            <p:cNvSpPr>
              <a:spLocks noChangeShapeType="1"/>
            </p:cNvSpPr>
            <p:nvPr/>
          </p:nvSpPr>
          <p:spPr bwMode="auto">
            <a:xfrm>
              <a:off x="895" y="3719"/>
              <a:ext cx="988"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62" name="AutoShape 4"/>
            <p:cNvSpPr>
              <a:spLocks noChangeArrowheads="1"/>
            </p:cNvSpPr>
            <p:nvPr/>
          </p:nvSpPr>
          <p:spPr bwMode="auto">
            <a:xfrm flipH="1">
              <a:off x="0" y="1175"/>
              <a:ext cx="4763" cy="880"/>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5063" name="AutoShape 5"/>
            <p:cNvSpPr>
              <a:spLocks noChangeArrowheads="1"/>
            </p:cNvSpPr>
            <p:nvPr/>
          </p:nvSpPr>
          <p:spPr bwMode="auto">
            <a:xfrm flipH="1">
              <a:off x="47" y="0"/>
              <a:ext cx="4669" cy="881"/>
            </a:xfrm>
            <a:prstGeom prst="cube">
              <a:avLst>
                <a:gd name="adj" fmla="val 93745"/>
              </a:avLst>
            </a:prstGeom>
            <a:solidFill>
              <a:schemeClr val="bg1"/>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5064" name="Line 6"/>
            <p:cNvSpPr>
              <a:spLocks noChangeShapeType="1"/>
            </p:cNvSpPr>
            <p:nvPr/>
          </p:nvSpPr>
          <p:spPr bwMode="auto">
            <a:xfrm>
              <a:off x="1167" y="245"/>
              <a:ext cx="246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65" name="Line 7"/>
            <p:cNvSpPr>
              <a:spLocks noChangeShapeType="1"/>
            </p:cNvSpPr>
            <p:nvPr/>
          </p:nvSpPr>
          <p:spPr bwMode="auto">
            <a:xfrm>
              <a:off x="1261" y="343"/>
              <a:ext cx="148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66" name="Line 8"/>
            <p:cNvSpPr>
              <a:spLocks noChangeShapeType="1"/>
            </p:cNvSpPr>
            <p:nvPr/>
          </p:nvSpPr>
          <p:spPr bwMode="auto">
            <a:xfrm>
              <a:off x="1354" y="440"/>
              <a:ext cx="32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67" name="Line 9"/>
            <p:cNvSpPr>
              <a:spLocks noChangeShapeType="1"/>
            </p:cNvSpPr>
            <p:nvPr/>
          </p:nvSpPr>
          <p:spPr bwMode="auto">
            <a:xfrm>
              <a:off x="1354" y="1664"/>
              <a:ext cx="32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68" name="Line 10"/>
            <p:cNvSpPr>
              <a:spLocks noChangeShapeType="1"/>
            </p:cNvSpPr>
            <p:nvPr/>
          </p:nvSpPr>
          <p:spPr bwMode="auto">
            <a:xfrm>
              <a:off x="1261" y="1517"/>
              <a:ext cx="1648"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69" name="Line 11"/>
            <p:cNvSpPr>
              <a:spLocks noChangeShapeType="1"/>
            </p:cNvSpPr>
            <p:nvPr/>
          </p:nvSpPr>
          <p:spPr bwMode="auto">
            <a:xfrm>
              <a:off x="1121" y="1370"/>
              <a:ext cx="2506"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70" name="Line 12"/>
            <p:cNvSpPr>
              <a:spLocks noChangeShapeType="1"/>
            </p:cNvSpPr>
            <p:nvPr/>
          </p:nvSpPr>
          <p:spPr bwMode="auto">
            <a:xfrm>
              <a:off x="1214" y="2789"/>
              <a:ext cx="887"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71" name="Line 13"/>
            <p:cNvSpPr>
              <a:spLocks noChangeShapeType="1"/>
            </p:cNvSpPr>
            <p:nvPr/>
          </p:nvSpPr>
          <p:spPr bwMode="auto">
            <a:xfrm>
              <a:off x="1214" y="2887"/>
              <a:ext cx="47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72" name="Line 14"/>
            <p:cNvSpPr>
              <a:spLocks noChangeShapeType="1"/>
            </p:cNvSpPr>
            <p:nvPr/>
          </p:nvSpPr>
          <p:spPr bwMode="auto">
            <a:xfrm>
              <a:off x="994" y="2594"/>
              <a:ext cx="2672"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73" name="Line 15"/>
            <p:cNvSpPr>
              <a:spLocks noChangeShapeType="1"/>
            </p:cNvSpPr>
            <p:nvPr/>
          </p:nvSpPr>
          <p:spPr bwMode="auto">
            <a:xfrm>
              <a:off x="1121" y="2692"/>
              <a:ext cx="166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74" name="AutoShape 16"/>
            <p:cNvSpPr>
              <a:spLocks noChangeArrowheads="1"/>
            </p:cNvSpPr>
            <p:nvPr/>
          </p:nvSpPr>
          <p:spPr bwMode="auto">
            <a:xfrm flipH="1">
              <a:off x="607" y="2447"/>
              <a:ext cx="747" cy="587"/>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5075" name="AutoShape 17"/>
            <p:cNvSpPr>
              <a:spLocks noChangeArrowheads="1"/>
            </p:cNvSpPr>
            <p:nvPr/>
          </p:nvSpPr>
          <p:spPr bwMode="auto">
            <a:xfrm>
              <a:off x="2615" y="147"/>
              <a:ext cx="700" cy="2887"/>
            </a:xfrm>
            <a:prstGeom prst="roundRect">
              <a:avLst>
                <a:gd name="adj" fmla="val 50000"/>
              </a:avLst>
            </a:prstGeom>
            <a:solidFill>
              <a:srgbClr val="FFFF66">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5076" name="AutoShape 18"/>
            <p:cNvSpPr>
              <a:spLocks noChangeArrowheads="1"/>
            </p:cNvSpPr>
            <p:nvPr/>
          </p:nvSpPr>
          <p:spPr bwMode="auto">
            <a:xfrm>
              <a:off x="1541" y="147"/>
              <a:ext cx="981" cy="3230"/>
            </a:xfrm>
            <a:prstGeom prst="roundRect">
              <a:avLst>
                <a:gd name="adj" fmla="val 50000"/>
              </a:avLst>
            </a:prstGeom>
            <a:solidFill>
              <a:srgbClr val="CCECFF">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5077" name="Text Box 19"/>
            <p:cNvSpPr txBox="1">
              <a:spLocks noChangeArrowheads="1"/>
            </p:cNvSpPr>
            <p:nvPr/>
          </p:nvSpPr>
          <p:spPr bwMode="auto">
            <a:xfrm>
              <a:off x="1897" y="349"/>
              <a:ext cx="26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4</a:t>
              </a:r>
              <a:endParaRPr lang="en-US" altLang="zh-CN" sz="1600">
                <a:solidFill>
                  <a:srgbClr val="333399"/>
                </a:solidFill>
                <a:latin typeface="Arial" charset="0"/>
                <a:ea typeface="黑体" pitchFamily="49" charset="-122"/>
              </a:endParaRPr>
            </a:p>
          </p:txBody>
        </p:sp>
        <p:sp>
          <p:nvSpPr>
            <p:cNvPr id="45078" name="Text Box 20"/>
            <p:cNvSpPr txBox="1">
              <a:spLocks noChangeArrowheads="1"/>
            </p:cNvSpPr>
            <p:nvPr/>
          </p:nvSpPr>
          <p:spPr bwMode="auto">
            <a:xfrm>
              <a:off x="3036" y="2616"/>
              <a:ext cx="26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5079" name="AutoShape 21"/>
            <p:cNvSpPr>
              <a:spLocks noChangeArrowheads="1"/>
            </p:cNvSpPr>
            <p:nvPr/>
          </p:nvSpPr>
          <p:spPr bwMode="auto">
            <a:xfrm>
              <a:off x="3456" y="49"/>
              <a:ext cx="653" cy="2887"/>
            </a:xfrm>
            <a:prstGeom prst="roundRect">
              <a:avLst>
                <a:gd name="adj" fmla="val 50000"/>
              </a:avLst>
            </a:prstGeom>
            <a:solidFill>
              <a:srgbClr val="FF99CC">
                <a:alpha val="50195"/>
              </a:srgbClr>
            </a:solidFill>
            <a:ln w="19050">
              <a:solidFill>
                <a:schemeClr val="tx1"/>
              </a:solidFill>
              <a:prstDash val="dash"/>
              <a:round/>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1600">
                <a:solidFill>
                  <a:schemeClr val="tx1"/>
                </a:solidFill>
                <a:latin typeface="Tahoma" pitchFamily="34" charset="0"/>
              </a:endParaRPr>
            </a:p>
          </p:txBody>
        </p:sp>
        <p:sp>
          <p:nvSpPr>
            <p:cNvPr id="45080" name="AutoShape 22"/>
            <p:cNvSpPr>
              <a:spLocks noChangeArrowheads="1"/>
            </p:cNvSpPr>
            <p:nvPr/>
          </p:nvSpPr>
          <p:spPr bwMode="auto">
            <a:xfrm flipH="1">
              <a:off x="607" y="49"/>
              <a:ext cx="747" cy="587"/>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5081" name="Line 23"/>
            <p:cNvSpPr>
              <a:spLocks noChangeShapeType="1"/>
            </p:cNvSpPr>
            <p:nvPr/>
          </p:nvSpPr>
          <p:spPr bwMode="auto">
            <a:xfrm>
              <a:off x="467" y="399"/>
              <a:ext cx="0" cy="3173"/>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82" name="Line 24"/>
            <p:cNvSpPr>
              <a:spLocks noChangeShapeType="1"/>
            </p:cNvSpPr>
            <p:nvPr/>
          </p:nvSpPr>
          <p:spPr bwMode="auto">
            <a:xfrm>
              <a:off x="458" y="392"/>
              <a:ext cx="289"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083" name="Text Box 25"/>
            <p:cNvSpPr txBox="1">
              <a:spLocks noChangeArrowheads="1"/>
            </p:cNvSpPr>
            <p:nvPr/>
          </p:nvSpPr>
          <p:spPr bwMode="auto">
            <a:xfrm>
              <a:off x="3477" y="901"/>
              <a:ext cx="529"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5084" name="Text Box 26"/>
            <p:cNvSpPr txBox="1">
              <a:spLocks noChangeArrowheads="1"/>
            </p:cNvSpPr>
            <p:nvPr/>
          </p:nvSpPr>
          <p:spPr bwMode="auto">
            <a:xfrm>
              <a:off x="3804" y="95"/>
              <a:ext cx="27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5085" name="Text Box 27"/>
            <p:cNvSpPr txBox="1">
              <a:spLocks noChangeArrowheads="1"/>
            </p:cNvSpPr>
            <p:nvPr/>
          </p:nvSpPr>
          <p:spPr bwMode="auto">
            <a:xfrm>
              <a:off x="2918" y="270"/>
              <a:ext cx="26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5086" name="Text Box 28"/>
            <p:cNvSpPr txBox="1">
              <a:spLocks noChangeArrowheads="1"/>
            </p:cNvSpPr>
            <p:nvPr/>
          </p:nvSpPr>
          <p:spPr bwMode="auto">
            <a:xfrm>
              <a:off x="1681" y="903"/>
              <a:ext cx="529"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5087" name="Text Box 29"/>
            <p:cNvSpPr txBox="1">
              <a:spLocks noChangeArrowheads="1"/>
            </p:cNvSpPr>
            <p:nvPr/>
          </p:nvSpPr>
          <p:spPr bwMode="auto">
            <a:xfrm>
              <a:off x="2642" y="903"/>
              <a:ext cx="529"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5088" name="Text Box 30"/>
            <p:cNvSpPr txBox="1">
              <a:spLocks noChangeArrowheads="1"/>
            </p:cNvSpPr>
            <p:nvPr/>
          </p:nvSpPr>
          <p:spPr bwMode="auto">
            <a:xfrm>
              <a:off x="3830" y="2429"/>
              <a:ext cx="27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5089" name="Text Box 31"/>
            <p:cNvSpPr txBox="1">
              <a:spLocks noChangeArrowheads="1"/>
            </p:cNvSpPr>
            <p:nvPr/>
          </p:nvSpPr>
          <p:spPr bwMode="auto">
            <a:xfrm>
              <a:off x="2272" y="2689"/>
              <a:ext cx="26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5090" name="Text Box 32"/>
            <p:cNvSpPr txBox="1">
              <a:spLocks noChangeArrowheads="1"/>
            </p:cNvSpPr>
            <p:nvPr/>
          </p:nvSpPr>
          <p:spPr bwMode="auto">
            <a:xfrm>
              <a:off x="1868" y="2969"/>
              <a:ext cx="26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1</a:t>
              </a:r>
              <a:endParaRPr lang="en-US" altLang="zh-CN" sz="1600">
                <a:solidFill>
                  <a:srgbClr val="333399"/>
                </a:solidFill>
                <a:latin typeface="Arial" charset="0"/>
                <a:ea typeface="黑体" pitchFamily="49" charset="-122"/>
              </a:endParaRPr>
            </a:p>
          </p:txBody>
        </p:sp>
        <p:sp>
          <p:nvSpPr>
            <p:cNvPr id="45091" name="Text Box 33"/>
            <p:cNvSpPr txBox="1">
              <a:spLocks noChangeArrowheads="1"/>
            </p:cNvSpPr>
            <p:nvPr/>
          </p:nvSpPr>
          <p:spPr bwMode="auto">
            <a:xfrm>
              <a:off x="1887" y="1582"/>
              <a:ext cx="26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A</a:t>
              </a:r>
              <a:r>
                <a:rPr lang="en-US" altLang="zh-CN" sz="1600" baseline="-25000">
                  <a:solidFill>
                    <a:srgbClr val="333399"/>
                  </a:solidFill>
                  <a:latin typeface="Arial" charset="0"/>
                  <a:ea typeface="黑体" pitchFamily="49" charset="-122"/>
                </a:rPr>
                <a:t>3</a:t>
              </a:r>
              <a:endParaRPr lang="en-US" altLang="zh-CN" sz="1600">
                <a:solidFill>
                  <a:srgbClr val="333399"/>
                </a:solidFill>
                <a:latin typeface="Arial" charset="0"/>
                <a:ea typeface="黑体" pitchFamily="49" charset="-122"/>
              </a:endParaRPr>
            </a:p>
          </p:txBody>
        </p:sp>
        <p:sp>
          <p:nvSpPr>
            <p:cNvPr id="45092" name="Text Box 34"/>
            <p:cNvSpPr txBox="1">
              <a:spLocks noChangeArrowheads="1"/>
            </p:cNvSpPr>
            <p:nvPr/>
          </p:nvSpPr>
          <p:spPr bwMode="auto">
            <a:xfrm>
              <a:off x="3846" y="1258"/>
              <a:ext cx="27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C</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sp>
          <p:nvSpPr>
            <p:cNvPr id="45093" name="Text Box 35"/>
            <p:cNvSpPr txBox="1">
              <a:spLocks noChangeArrowheads="1"/>
            </p:cNvSpPr>
            <p:nvPr/>
          </p:nvSpPr>
          <p:spPr bwMode="auto">
            <a:xfrm>
              <a:off x="3062" y="1354"/>
              <a:ext cx="26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1600">
                  <a:solidFill>
                    <a:srgbClr val="333399"/>
                  </a:solidFill>
                  <a:latin typeface="Arial" charset="0"/>
                  <a:ea typeface="黑体" pitchFamily="49" charset="-122"/>
                </a:rPr>
                <a:t>B</a:t>
              </a:r>
              <a:r>
                <a:rPr lang="en-US" altLang="zh-CN" sz="1600" baseline="-25000">
                  <a:solidFill>
                    <a:srgbClr val="333399"/>
                  </a:solidFill>
                  <a:latin typeface="Arial" charset="0"/>
                  <a:ea typeface="黑体" pitchFamily="49" charset="-122"/>
                </a:rPr>
                <a:t>2</a:t>
              </a:r>
              <a:endParaRPr lang="en-US" altLang="zh-CN" sz="1600">
                <a:solidFill>
                  <a:srgbClr val="333399"/>
                </a:solidFill>
                <a:latin typeface="Arial" charset="0"/>
                <a:ea typeface="黑体" pitchFamily="49" charset="-122"/>
              </a:endParaRPr>
            </a:p>
          </p:txBody>
        </p:sp>
        <p:pic>
          <p:nvPicPr>
            <p:cNvPr id="45094"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392"/>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95" name="Picture 3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 y="147"/>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96" name="Picture 3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2" y="2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9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5" y="1272"/>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9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8" y="1419"/>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9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1566"/>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0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27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0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8" y="2692"/>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02"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8" y="2594"/>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03"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 y="2496"/>
              <a:ext cx="321"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4" name="AutoShape 46"/>
            <p:cNvSpPr>
              <a:spLocks noChangeArrowheads="1"/>
            </p:cNvSpPr>
            <p:nvPr/>
          </p:nvSpPr>
          <p:spPr bwMode="auto">
            <a:xfrm flipH="1">
              <a:off x="607" y="1223"/>
              <a:ext cx="747" cy="588"/>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5105" name="Line 47"/>
            <p:cNvSpPr>
              <a:spLocks noChangeShapeType="1"/>
            </p:cNvSpPr>
            <p:nvPr/>
          </p:nvSpPr>
          <p:spPr bwMode="auto">
            <a:xfrm>
              <a:off x="560" y="1562"/>
              <a:ext cx="0" cy="210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106" name="Line 48"/>
            <p:cNvSpPr>
              <a:spLocks noChangeShapeType="1"/>
            </p:cNvSpPr>
            <p:nvPr/>
          </p:nvSpPr>
          <p:spPr bwMode="auto">
            <a:xfrm>
              <a:off x="552" y="1566"/>
              <a:ext cx="174"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107" name="Line 49"/>
            <p:cNvSpPr>
              <a:spLocks noChangeShapeType="1"/>
            </p:cNvSpPr>
            <p:nvPr/>
          </p:nvSpPr>
          <p:spPr bwMode="auto">
            <a:xfrm>
              <a:off x="654" y="2814"/>
              <a:ext cx="0" cy="95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108" name="Line 50"/>
            <p:cNvSpPr>
              <a:spLocks noChangeShapeType="1"/>
            </p:cNvSpPr>
            <p:nvPr/>
          </p:nvSpPr>
          <p:spPr bwMode="auto">
            <a:xfrm>
              <a:off x="645" y="2814"/>
              <a:ext cx="96"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45109" name="AutoShape 51"/>
            <p:cNvSpPr>
              <a:spLocks noChangeArrowheads="1"/>
            </p:cNvSpPr>
            <p:nvPr/>
          </p:nvSpPr>
          <p:spPr bwMode="auto">
            <a:xfrm flipH="1">
              <a:off x="233" y="3377"/>
              <a:ext cx="748" cy="587"/>
            </a:xfrm>
            <a:prstGeom prst="cube">
              <a:avLst>
                <a:gd name="adj" fmla="val 28329"/>
              </a:avLst>
            </a:prstGeom>
            <a:solidFill>
              <a:srgbClr val="99FFCC"/>
            </a:solidFill>
            <a:ln w="9525">
              <a:solidFill>
                <a:schemeClr val="tx1"/>
              </a:solidFill>
              <a:miter lim="800000"/>
              <a:headEnd/>
              <a:tailEnd/>
            </a:ln>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以太网</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交换机</a:t>
              </a:r>
            </a:p>
          </p:txBody>
        </p:sp>
        <p:sp>
          <p:nvSpPr>
            <p:cNvPr id="45110" name="Text Box 52"/>
            <p:cNvSpPr txBox="1">
              <a:spLocks noChangeArrowheads="1"/>
            </p:cNvSpPr>
            <p:nvPr/>
          </p:nvSpPr>
          <p:spPr bwMode="auto">
            <a:xfrm>
              <a:off x="2557" y="3465"/>
              <a:ext cx="2008"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三个虚拟局域网 </a:t>
              </a: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1</a:t>
              </a:r>
              <a:r>
                <a:rPr lang="en-US" altLang="zh-CN" sz="1600">
                  <a:solidFill>
                    <a:srgbClr val="333399"/>
                  </a:solidFill>
                  <a:latin typeface="Arial" charset="0"/>
                  <a:ea typeface="黑体" pitchFamily="49" charset="-122"/>
                </a:rPr>
                <a:t>, VLAN</a:t>
              </a:r>
              <a:r>
                <a:rPr lang="en-US" altLang="zh-CN" sz="1600" baseline="-25000">
                  <a:solidFill>
                    <a:srgbClr val="333399"/>
                  </a:solidFill>
                  <a:latin typeface="Arial" charset="0"/>
                  <a:ea typeface="黑体" pitchFamily="49" charset="-122"/>
                </a:rPr>
                <a:t>2</a:t>
              </a:r>
            </a:p>
            <a:p>
              <a:pPr algn="ctr" eaLnBrk="1" hangingPunct="1">
                <a:spcBef>
                  <a:spcPct val="0"/>
                </a:spcBef>
                <a:buClrTx/>
                <a:buFont typeface="Arial" charset="0"/>
                <a:buNone/>
              </a:pPr>
              <a:r>
                <a:rPr lang="zh-CN" altLang="en-US" sz="1600">
                  <a:solidFill>
                    <a:srgbClr val="333399"/>
                  </a:solidFill>
                  <a:latin typeface="Arial" charset="0"/>
                  <a:ea typeface="黑体" pitchFamily="49" charset="-122"/>
                </a:rPr>
                <a:t>和 </a:t>
              </a:r>
              <a:r>
                <a:rPr lang="en-US" altLang="zh-CN" sz="1600">
                  <a:solidFill>
                    <a:srgbClr val="333399"/>
                  </a:solidFill>
                  <a:latin typeface="Arial" charset="0"/>
                  <a:ea typeface="黑体" pitchFamily="49" charset="-122"/>
                </a:rPr>
                <a:t>VLAN</a:t>
              </a:r>
              <a:r>
                <a:rPr lang="en-US" altLang="zh-CN" sz="1600" baseline="-25000">
                  <a:solidFill>
                    <a:srgbClr val="333399"/>
                  </a:solidFill>
                  <a:latin typeface="Arial" charset="0"/>
                  <a:ea typeface="黑体" pitchFamily="49" charset="-122"/>
                </a:rPr>
                <a:t>3</a:t>
              </a:r>
              <a:r>
                <a:rPr lang="en-US" altLang="zh-CN" sz="1600">
                  <a:solidFill>
                    <a:srgbClr val="333399"/>
                  </a:solidFill>
                  <a:latin typeface="Arial" charset="0"/>
                  <a:ea typeface="黑体" pitchFamily="49" charset="-122"/>
                </a:rPr>
                <a:t> </a:t>
              </a:r>
              <a:r>
                <a:rPr lang="zh-CN" altLang="en-US" sz="1600">
                  <a:solidFill>
                    <a:srgbClr val="333399"/>
                  </a:solidFill>
                  <a:latin typeface="Arial" charset="0"/>
                  <a:ea typeface="黑体" pitchFamily="49" charset="-122"/>
                </a:rPr>
                <a:t>的构成 </a:t>
              </a:r>
            </a:p>
          </p:txBody>
        </p:sp>
      </p:grpSp>
      <p:sp>
        <p:nvSpPr>
          <p:cNvPr id="60470" name="Text Box 53"/>
          <p:cNvSpPr txBox="1">
            <a:spLocks noChangeArrowheads="1"/>
          </p:cNvSpPr>
          <p:nvPr/>
        </p:nvSpPr>
        <p:spPr bwMode="auto">
          <a:xfrm>
            <a:off x="468313" y="4445705"/>
            <a:ext cx="8496300" cy="584739"/>
          </a:xfrm>
          <a:prstGeom prst="rect">
            <a:avLst/>
          </a:prstGeom>
          <a:solidFill>
            <a:srgbClr val="FFFF99"/>
          </a:solidFill>
          <a:ln w="9525">
            <a:solidFill>
              <a:srgbClr val="333399"/>
            </a:solidFill>
            <a:miter lim="800000"/>
            <a:headEnd/>
            <a:tailEnd/>
          </a:ln>
        </p:spPr>
        <p:txBody>
          <a:bodyPr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latin typeface="黑体" pitchFamily="49" charset="-122"/>
                <a:ea typeface="黑体" pitchFamily="49" charset="-122"/>
              </a:rPr>
              <a:t>虚拟局域网限制了接收广播信息的工作站数，使得网络</a:t>
            </a:r>
          </a:p>
          <a:p>
            <a:pPr algn="ctr" eaLnBrk="1" hangingPunct="1">
              <a:spcBef>
                <a:spcPct val="0"/>
              </a:spcBef>
              <a:buClrTx/>
              <a:buFont typeface="Arial" charset="0"/>
              <a:buNone/>
            </a:pPr>
            <a:r>
              <a:rPr lang="zh-CN" altLang="en-US" sz="1600">
                <a:solidFill>
                  <a:srgbClr val="333399"/>
                </a:solidFill>
                <a:latin typeface="黑体" pitchFamily="49" charset="-122"/>
                <a:ea typeface="黑体" pitchFamily="49" charset="-122"/>
              </a:rPr>
              <a:t>不会因传播过多的广播信息</a:t>
            </a:r>
            <a:r>
              <a:rPr lang="en-US" altLang="zh-CN" sz="1600">
                <a:solidFill>
                  <a:srgbClr val="333399"/>
                </a:solidFill>
                <a:latin typeface="黑体" pitchFamily="49" charset="-122"/>
                <a:ea typeface="黑体" pitchFamily="49" charset="-122"/>
              </a:rPr>
              <a:t>(</a:t>
            </a:r>
            <a:r>
              <a:rPr lang="zh-CN" altLang="en-US" sz="1600">
                <a:solidFill>
                  <a:srgbClr val="333399"/>
                </a:solidFill>
                <a:latin typeface="黑体" pitchFamily="49" charset="-122"/>
                <a:ea typeface="黑体" pitchFamily="49" charset="-122"/>
              </a:rPr>
              <a:t>即</a:t>
            </a:r>
            <a:r>
              <a:rPr lang="zh-CN" altLang="en-US" sz="1600">
                <a:solidFill>
                  <a:srgbClr val="333399"/>
                </a:solidFill>
                <a:latin typeface="Arial" charset="0"/>
                <a:ea typeface="黑体" pitchFamily="49" charset="-122"/>
              </a:rPr>
              <a:t>“</a:t>
            </a:r>
            <a:r>
              <a:rPr lang="zh-CN" altLang="en-US" sz="1600">
                <a:solidFill>
                  <a:srgbClr val="333399"/>
                </a:solidFill>
                <a:latin typeface="黑体" pitchFamily="49" charset="-122"/>
                <a:ea typeface="黑体" pitchFamily="49" charset="-122"/>
              </a:rPr>
              <a:t>广播风暴</a:t>
            </a:r>
            <a:r>
              <a:rPr lang="zh-CN" altLang="en-US" sz="1600">
                <a:solidFill>
                  <a:srgbClr val="333399"/>
                </a:solidFill>
                <a:latin typeface="Arial" charset="0"/>
                <a:ea typeface="黑体" pitchFamily="49" charset="-122"/>
              </a:rPr>
              <a:t>”</a:t>
            </a:r>
            <a:r>
              <a:rPr lang="en-US" altLang="zh-CN" sz="1600">
                <a:solidFill>
                  <a:srgbClr val="333399"/>
                </a:solidFill>
                <a:latin typeface="黑体" pitchFamily="49" charset="-122"/>
                <a:ea typeface="黑体" pitchFamily="49" charset="-122"/>
              </a:rPr>
              <a:t>)</a:t>
            </a:r>
            <a:r>
              <a:rPr lang="zh-CN" altLang="en-US" sz="1600">
                <a:solidFill>
                  <a:srgbClr val="333399"/>
                </a:solidFill>
                <a:latin typeface="黑体" pitchFamily="49" charset="-122"/>
                <a:ea typeface="黑体" pitchFamily="49" charset="-122"/>
              </a:rPr>
              <a:t>而引起性能恶化。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0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7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B62FB781-0ABD-4BA9-A10B-2936DCFD72C2}" type="slidenum">
              <a:rPr lang="zh-CN" altLang="en-US" sz="1400">
                <a:solidFill>
                  <a:schemeClr val="tx1"/>
                </a:solidFill>
                <a:latin typeface="Arial" charset="0"/>
              </a:rPr>
              <a:pPr algn="r" eaLnBrk="1" hangingPunct="1">
                <a:spcBef>
                  <a:spcPct val="0"/>
                </a:spcBef>
                <a:buClrTx/>
                <a:buFont typeface="Arial" charset="0"/>
                <a:buNone/>
              </a:pPr>
              <a:t>46</a:t>
            </a:fld>
            <a:endParaRPr lang="en-US" altLang="zh-CN" sz="1400">
              <a:solidFill>
                <a:schemeClr val="tx1"/>
              </a:solidFill>
              <a:latin typeface="Arial" charset="0"/>
            </a:endParaRPr>
          </a:p>
        </p:txBody>
      </p:sp>
      <p:sp>
        <p:nvSpPr>
          <p:cNvPr id="46083" name="Rectangle 2"/>
          <p:cNvSpPr>
            <a:spLocks noGrp="1" noChangeArrowheads="1"/>
          </p:cNvSpPr>
          <p:nvPr>
            <p:ph type="body" idx="4294967295"/>
          </p:nvPr>
        </p:nvSpPr>
        <p:spPr>
          <a:xfrm>
            <a:off x="631843" y="1059600"/>
            <a:ext cx="8072437" cy="1083469"/>
          </a:xfrm>
        </p:spPr>
        <p:txBody>
          <a:bodyPr/>
          <a:lstStyle/>
          <a:p>
            <a:pPr marL="533166" indent="-533166" eaLnBrk="1" hangingPunct="1">
              <a:lnSpc>
                <a:spcPct val="80000"/>
              </a:lnSpc>
            </a:pPr>
            <a:r>
              <a:rPr lang="en-US" altLang="zh-CN" dirty="0"/>
              <a:t>IEEE</a:t>
            </a:r>
            <a:r>
              <a:rPr lang="zh-CN" altLang="en-US" dirty="0"/>
              <a:t>协议</a:t>
            </a:r>
            <a:r>
              <a:rPr lang="en-US" altLang="zh-CN" dirty="0"/>
              <a:t>802.1Q</a:t>
            </a:r>
            <a:r>
              <a:rPr lang="zh-CN" altLang="en-US" dirty="0"/>
              <a:t>允许在以太网的帧格式中插入一个 </a:t>
            </a:r>
            <a:r>
              <a:rPr lang="en-US" altLang="zh-CN" dirty="0"/>
              <a:t>4 </a:t>
            </a:r>
            <a:r>
              <a:rPr lang="zh-CN" altLang="en-US" dirty="0"/>
              <a:t>字节的标识符，称为 </a:t>
            </a:r>
            <a:r>
              <a:rPr lang="en-US" altLang="zh-CN" dirty="0"/>
              <a:t>VLAN </a:t>
            </a:r>
            <a:r>
              <a:rPr lang="zh-CN" altLang="en-US" dirty="0">
                <a:solidFill>
                  <a:schemeClr val="hlink"/>
                </a:solidFill>
              </a:rPr>
              <a:t>标记</a:t>
            </a:r>
            <a:r>
              <a:rPr lang="en-US" altLang="zh-CN" dirty="0"/>
              <a:t>(tag)</a:t>
            </a:r>
            <a:r>
              <a:rPr lang="zh-CN" altLang="en-US" dirty="0"/>
              <a:t>，用来指明发送该帧的工作站属于哪一个虚拟局域网。（实例见图</a:t>
            </a:r>
            <a:r>
              <a:rPr lang="en-US" altLang="zh-CN" dirty="0"/>
              <a:t>3-28</a:t>
            </a:r>
            <a:r>
              <a:rPr lang="zh-CN" altLang="en-US" dirty="0"/>
              <a:t>）</a:t>
            </a:r>
            <a:r>
              <a:rPr lang="zh-CN" altLang="en-US" sz="2800" dirty="0"/>
              <a:t> </a:t>
            </a:r>
          </a:p>
        </p:txBody>
      </p:sp>
      <p:sp>
        <p:nvSpPr>
          <p:cNvPr id="46084" name="Rectangle 3"/>
          <p:cNvSpPr>
            <a:spLocks noGrp="1" noChangeArrowheads="1"/>
          </p:cNvSpPr>
          <p:nvPr>
            <p:ph type="title" idx="4294967295"/>
          </p:nvPr>
        </p:nvSpPr>
        <p:spPr>
          <a:xfrm>
            <a:off x="801705" y="32943"/>
            <a:ext cx="7470775" cy="952500"/>
          </a:xfrm>
        </p:spPr>
        <p:txBody>
          <a:bodyPr/>
          <a:lstStyle/>
          <a:p>
            <a:pPr eaLnBrk="1" hangingPunct="1"/>
            <a:r>
              <a:rPr lang="zh-CN" altLang="zh-CN" dirty="0"/>
              <a:t>虚拟局域网使用的以太网帧格式</a:t>
            </a:r>
          </a:p>
        </p:txBody>
      </p:sp>
      <p:sp>
        <p:nvSpPr>
          <p:cNvPr id="46085" name="Rectangle 5"/>
          <p:cNvSpPr>
            <a:spLocks noChangeArrowheads="1"/>
          </p:cNvSpPr>
          <p:nvPr/>
        </p:nvSpPr>
        <p:spPr bwMode="auto">
          <a:xfrm>
            <a:off x="1927244" y="3517827"/>
            <a:ext cx="5483225" cy="502444"/>
          </a:xfrm>
          <a:prstGeom prst="rect">
            <a:avLst/>
          </a:prstGeom>
          <a:solidFill>
            <a:srgbClr val="CCECFF"/>
          </a:solidFill>
          <a:ln w="19050">
            <a:solidFill>
              <a:schemeClr val="folHlink"/>
            </a:solidFill>
            <a:miter lim="800000"/>
            <a:headEnd/>
            <a:tailEnd/>
          </a:ln>
          <a:effectLst>
            <a:outerShdw dist="35921" dir="2700000" algn="ctr" rotWithShape="0">
              <a:schemeClr val="bg2"/>
            </a:outerShdw>
          </a:effec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46086" name="Rectangle 6"/>
          <p:cNvSpPr>
            <a:spLocks noChangeArrowheads="1"/>
          </p:cNvSpPr>
          <p:nvPr/>
        </p:nvSpPr>
        <p:spPr bwMode="auto">
          <a:xfrm>
            <a:off x="619125" y="2785594"/>
            <a:ext cx="905698" cy="48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nSpc>
                <a:spcPct val="80000"/>
              </a:lnSpc>
              <a:spcBef>
                <a:spcPct val="0"/>
              </a:spcBef>
              <a:buClrTx/>
              <a:buFont typeface="Arial" charset="0"/>
              <a:buNone/>
            </a:pPr>
            <a:r>
              <a:rPr lang="en-US" altLang="zh-CN" sz="1600">
                <a:solidFill>
                  <a:srgbClr val="333399"/>
                </a:solidFill>
                <a:ea typeface="黑体" pitchFamily="49" charset="-122"/>
              </a:rPr>
              <a:t>  802.3</a:t>
            </a:r>
          </a:p>
          <a:p>
            <a:pPr>
              <a:lnSpc>
                <a:spcPct val="80000"/>
              </a:lnSpc>
              <a:spcBef>
                <a:spcPct val="0"/>
              </a:spcBef>
              <a:buClrTx/>
              <a:buFont typeface="Arial" charset="0"/>
              <a:buNone/>
            </a:pPr>
            <a:r>
              <a:rPr lang="en-US" altLang="zh-CN" sz="1600">
                <a:solidFill>
                  <a:srgbClr val="333399"/>
                </a:solidFill>
                <a:ea typeface="黑体" pitchFamily="49" charset="-122"/>
              </a:rPr>
              <a:t>MAC </a:t>
            </a:r>
            <a:r>
              <a:rPr lang="zh-CN" altLang="en-US" sz="1600">
                <a:solidFill>
                  <a:srgbClr val="333399"/>
                </a:solidFill>
                <a:ea typeface="黑体" pitchFamily="49" charset="-122"/>
              </a:rPr>
              <a:t>帧</a:t>
            </a:r>
          </a:p>
        </p:txBody>
      </p:sp>
      <p:sp>
        <p:nvSpPr>
          <p:cNvPr id="46087" name="Rectangle 7"/>
          <p:cNvSpPr>
            <a:spLocks noChangeArrowheads="1"/>
          </p:cNvSpPr>
          <p:nvPr/>
        </p:nvSpPr>
        <p:spPr bwMode="auto">
          <a:xfrm>
            <a:off x="1074738" y="2589155"/>
            <a:ext cx="59311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ea typeface="黑体" pitchFamily="49" charset="-122"/>
              </a:rPr>
              <a:t>字节</a:t>
            </a:r>
          </a:p>
        </p:txBody>
      </p:sp>
      <p:sp>
        <p:nvSpPr>
          <p:cNvPr id="46088" name="Rectangle 8"/>
          <p:cNvSpPr>
            <a:spLocks noChangeArrowheads="1"/>
          </p:cNvSpPr>
          <p:nvPr/>
        </p:nvSpPr>
        <p:spPr bwMode="auto">
          <a:xfrm>
            <a:off x="1917701" y="2577251"/>
            <a:ext cx="285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ea typeface="黑体" pitchFamily="49" charset="-122"/>
              </a:rPr>
              <a:t>6</a:t>
            </a:r>
          </a:p>
        </p:txBody>
      </p:sp>
      <p:sp>
        <p:nvSpPr>
          <p:cNvPr id="46089" name="Rectangle 9"/>
          <p:cNvSpPr>
            <a:spLocks noChangeArrowheads="1"/>
          </p:cNvSpPr>
          <p:nvPr/>
        </p:nvSpPr>
        <p:spPr bwMode="auto">
          <a:xfrm>
            <a:off x="2879726" y="2577251"/>
            <a:ext cx="285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ea typeface="黑体" pitchFamily="49" charset="-122"/>
              </a:rPr>
              <a:t>6</a:t>
            </a:r>
          </a:p>
        </p:txBody>
      </p:sp>
      <p:sp>
        <p:nvSpPr>
          <p:cNvPr id="46090" name="Rectangle 10"/>
          <p:cNvSpPr>
            <a:spLocks noChangeArrowheads="1"/>
          </p:cNvSpPr>
          <p:nvPr/>
        </p:nvSpPr>
        <p:spPr bwMode="auto">
          <a:xfrm>
            <a:off x="4849814" y="2577251"/>
            <a:ext cx="285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ea typeface="黑体" pitchFamily="49" charset="-122"/>
              </a:rPr>
              <a:t>2</a:t>
            </a:r>
          </a:p>
        </p:txBody>
      </p:sp>
      <p:sp>
        <p:nvSpPr>
          <p:cNvPr id="46091" name="Rectangle 11"/>
          <p:cNvSpPr>
            <a:spLocks noChangeArrowheads="1"/>
          </p:cNvSpPr>
          <p:nvPr/>
        </p:nvSpPr>
        <p:spPr bwMode="auto">
          <a:xfrm>
            <a:off x="5903913" y="2577251"/>
            <a:ext cx="10114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ea typeface="黑体" pitchFamily="49" charset="-122"/>
              </a:rPr>
              <a:t>46 ~ 1500</a:t>
            </a:r>
          </a:p>
        </p:txBody>
      </p:sp>
      <p:sp>
        <p:nvSpPr>
          <p:cNvPr id="46092" name="Rectangle 12"/>
          <p:cNvSpPr>
            <a:spLocks noChangeArrowheads="1"/>
          </p:cNvSpPr>
          <p:nvPr/>
        </p:nvSpPr>
        <p:spPr bwMode="auto">
          <a:xfrm>
            <a:off x="7723189" y="2577251"/>
            <a:ext cx="285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ea typeface="黑体" pitchFamily="49" charset="-122"/>
              </a:rPr>
              <a:t>4</a:t>
            </a:r>
          </a:p>
        </p:txBody>
      </p:sp>
      <p:sp>
        <p:nvSpPr>
          <p:cNvPr id="46093" name="Line 13"/>
          <p:cNvSpPr>
            <a:spLocks noChangeShapeType="1"/>
          </p:cNvSpPr>
          <p:nvPr/>
        </p:nvSpPr>
        <p:spPr bwMode="auto">
          <a:xfrm>
            <a:off x="1501775" y="2993951"/>
            <a:ext cx="577215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a:p>
        </p:txBody>
      </p:sp>
      <p:grpSp>
        <p:nvGrpSpPr>
          <p:cNvPr id="46094" name="Group 14"/>
          <p:cNvGrpSpPr>
            <a:grpSpLocks/>
          </p:cNvGrpSpPr>
          <p:nvPr/>
        </p:nvGrpSpPr>
        <p:grpSpPr bwMode="auto">
          <a:xfrm>
            <a:off x="4846641" y="2830837"/>
            <a:ext cx="968375" cy="394089"/>
            <a:chOff x="0" y="0"/>
            <a:chExt cx="677" cy="377"/>
          </a:xfrm>
        </p:grpSpPr>
        <p:sp>
          <p:nvSpPr>
            <p:cNvPr id="46121" name="Rectangle 15"/>
            <p:cNvSpPr>
              <a:spLocks noChangeArrowheads="1"/>
            </p:cNvSpPr>
            <p:nvPr/>
          </p:nvSpPr>
          <p:spPr bwMode="auto">
            <a:xfrm>
              <a:off x="19" y="0"/>
              <a:ext cx="658"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46122" name="Rectangle 16"/>
            <p:cNvSpPr>
              <a:spLocks noChangeArrowheads="1"/>
            </p:cNvSpPr>
            <p:nvPr/>
          </p:nvSpPr>
          <p:spPr bwMode="auto">
            <a:xfrm>
              <a:off x="0" y="56"/>
              <a:ext cx="633"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ea typeface="黑体" pitchFamily="49" charset="-122"/>
                </a:rPr>
                <a:t>MAC </a:t>
              </a:r>
              <a:r>
                <a:rPr lang="zh-CN" altLang="en-US" sz="1600">
                  <a:solidFill>
                    <a:srgbClr val="333399"/>
                  </a:solidFill>
                  <a:ea typeface="黑体" pitchFamily="49" charset="-122"/>
                </a:rPr>
                <a:t>帧</a:t>
              </a:r>
            </a:p>
          </p:txBody>
        </p:sp>
      </p:grpSp>
      <p:sp>
        <p:nvSpPr>
          <p:cNvPr id="46095" name="Rectangle 17"/>
          <p:cNvSpPr>
            <a:spLocks noChangeArrowheads="1"/>
          </p:cNvSpPr>
          <p:nvPr/>
        </p:nvSpPr>
        <p:spPr bwMode="auto">
          <a:xfrm>
            <a:off x="1497032" y="2817739"/>
            <a:ext cx="6746875" cy="301228"/>
          </a:xfrm>
          <a:prstGeom prst="rect">
            <a:avLst/>
          </a:prstGeom>
          <a:solidFill>
            <a:schemeClr val="bg1"/>
          </a:solidFill>
          <a:ln w="12700">
            <a:solidFill>
              <a:schemeClr val="folHlink"/>
            </a:solidFill>
            <a:miter lim="800000"/>
            <a:headEnd/>
            <a:tailEnd/>
          </a:ln>
          <a:effectLst>
            <a:outerShdw dist="35921" dir="2700000" algn="ctr" rotWithShape="0">
              <a:schemeClr val="bg2"/>
            </a:outerShdw>
          </a:effec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46096" name="Freeform 18"/>
          <p:cNvSpPr>
            <a:spLocks/>
          </p:cNvSpPr>
          <p:nvPr/>
        </p:nvSpPr>
        <p:spPr bwMode="auto">
          <a:xfrm>
            <a:off x="1962150" y="3133255"/>
            <a:ext cx="5411788" cy="376238"/>
          </a:xfrm>
          <a:custGeom>
            <a:avLst/>
            <a:gdLst>
              <a:gd name="T0" fmla="*/ 2147483647 w 3784"/>
              <a:gd name="T1" fmla="*/ 2147483647 h 360"/>
              <a:gd name="T2" fmla="*/ 2147483647 w 3784"/>
              <a:gd name="T3" fmla="*/ 0 h 360"/>
              <a:gd name="T4" fmla="*/ 2147483647 w 3784"/>
              <a:gd name="T5" fmla="*/ 2147483647 h 360"/>
              <a:gd name="T6" fmla="*/ 0 w 3784"/>
              <a:gd name="T7" fmla="*/ 2147483647 h 360"/>
              <a:gd name="T8" fmla="*/ 2147483647 w 3784"/>
              <a:gd name="T9" fmla="*/ 2147483647 h 360"/>
              <a:gd name="T10" fmla="*/ 0 60000 65536"/>
              <a:gd name="T11" fmla="*/ 0 60000 65536"/>
              <a:gd name="T12" fmla="*/ 0 60000 65536"/>
              <a:gd name="T13" fmla="*/ 0 60000 65536"/>
              <a:gd name="T14" fmla="*/ 0 60000 65536"/>
              <a:gd name="T15" fmla="*/ 0 w 3784"/>
              <a:gd name="T16" fmla="*/ 0 h 360"/>
              <a:gd name="T17" fmla="*/ 3784 w 3784"/>
              <a:gd name="T18" fmla="*/ 360 h 360"/>
            </a:gdLst>
            <a:ahLst/>
            <a:cxnLst>
              <a:cxn ang="T10">
                <a:pos x="T0" y="T1"/>
              </a:cxn>
              <a:cxn ang="T11">
                <a:pos x="T2" y="T3"/>
              </a:cxn>
              <a:cxn ang="T12">
                <a:pos x="T4" y="T5"/>
              </a:cxn>
              <a:cxn ang="T13">
                <a:pos x="T6" y="T7"/>
              </a:cxn>
              <a:cxn ang="T14">
                <a:pos x="T8" y="T9"/>
              </a:cxn>
            </a:cxnLst>
            <a:rect l="T15" t="T16" r="T17" b="T18"/>
            <a:pathLst>
              <a:path w="3784" h="360">
                <a:moveTo>
                  <a:pt x="1100" y="4"/>
                </a:moveTo>
                <a:lnTo>
                  <a:pt x="1800" y="0"/>
                </a:lnTo>
                <a:lnTo>
                  <a:pt x="3784" y="360"/>
                </a:lnTo>
                <a:lnTo>
                  <a:pt x="0" y="360"/>
                </a:lnTo>
                <a:lnTo>
                  <a:pt x="1100" y="4"/>
                </a:lnTo>
                <a:close/>
              </a:path>
            </a:pathLst>
          </a:custGeom>
          <a:gradFill rotWithShape="1">
            <a:gsLst>
              <a:gs pos="0">
                <a:srgbClr val="5E6D76"/>
              </a:gs>
              <a:gs pos="100000">
                <a:srgbClr val="CCEC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lIns="91404" tIns="45702" rIns="91404" bIns="45702"/>
          <a:lstStyle/>
          <a:p>
            <a:endParaRPr lang="zh-CN" altLang="en-US"/>
          </a:p>
        </p:txBody>
      </p:sp>
      <p:sp>
        <p:nvSpPr>
          <p:cNvPr id="46097" name="Rectangle 19"/>
          <p:cNvSpPr>
            <a:spLocks noChangeArrowheads="1"/>
          </p:cNvSpPr>
          <p:nvPr/>
        </p:nvSpPr>
        <p:spPr bwMode="auto">
          <a:xfrm>
            <a:off x="3563938" y="2829645"/>
            <a:ext cx="973137" cy="292894"/>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46098" name="Line 20"/>
          <p:cNvSpPr>
            <a:spLocks noChangeShapeType="1"/>
          </p:cNvSpPr>
          <p:nvPr/>
        </p:nvSpPr>
        <p:spPr bwMode="auto">
          <a:xfrm>
            <a:off x="2527300" y="2817739"/>
            <a:ext cx="0" cy="3012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a:p>
        </p:txBody>
      </p:sp>
      <p:sp>
        <p:nvSpPr>
          <p:cNvPr id="46099" name="Line 21"/>
          <p:cNvSpPr>
            <a:spLocks noChangeShapeType="1"/>
          </p:cNvSpPr>
          <p:nvPr/>
        </p:nvSpPr>
        <p:spPr bwMode="auto">
          <a:xfrm>
            <a:off x="3557588" y="2817739"/>
            <a:ext cx="0" cy="3012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a:p>
        </p:txBody>
      </p:sp>
      <p:sp>
        <p:nvSpPr>
          <p:cNvPr id="46100" name="Line 22"/>
          <p:cNvSpPr>
            <a:spLocks noChangeShapeType="1"/>
          </p:cNvSpPr>
          <p:nvPr/>
        </p:nvSpPr>
        <p:spPr bwMode="auto">
          <a:xfrm>
            <a:off x="5535613" y="2817739"/>
            <a:ext cx="0" cy="3012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a:p>
        </p:txBody>
      </p:sp>
      <p:sp>
        <p:nvSpPr>
          <p:cNvPr id="46101" name="Line 23"/>
          <p:cNvSpPr>
            <a:spLocks noChangeShapeType="1"/>
          </p:cNvSpPr>
          <p:nvPr/>
        </p:nvSpPr>
        <p:spPr bwMode="auto">
          <a:xfrm>
            <a:off x="7527925" y="2817739"/>
            <a:ext cx="0" cy="301228"/>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a:p>
        </p:txBody>
      </p:sp>
      <p:sp>
        <p:nvSpPr>
          <p:cNvPr id="46102" name="Rectangle 24"/>
          <p:cNvSpPr>
            <a:spLocks noChangeArrowheads="1"/>
          </p:cNvSpPr>
          <p:nvPr/>
        </p:nvSpPr>
        <p:spPr bwMode="auto">
          <a:xfrm>
            <a:off x="1535132" y="2843942"/>
            <a:ext cx="1003481"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ea typeface="黑体" pitchFamily="49" charset="-122"/>
              </a:rPr>
              <a:t>目地地址</a:t>
            </a:r>
          </a:p>
        </p:txBody>
      </p:sp>
      <p:sp>
        <p:nvSpPr>
          <p:cNvPr id="46103" name="Rectangle 25"/>
          <p:cNvSpPr>
            <a:spLocks noChangeArrowheads="1"/>
          </p:cNvSpPr>
          <p:nvPr/>
        </p:nvSpPr>
        <p:spPr bwMode="auto">
          <a:xfrm>
            <a:off x="2647951" y="2853476"/>
            <a:ext cx="79829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ea typeface="黑体" pitchFamily="49" charset="-122"/>
              </a:rPr>
              <a:t>源地址</a:t>
            </a:r>
          </a:p>
        </p:txBody>
      </p:sp>
      <p:sp>
        <p:nvSpPr>
          <p:cNvPr id="46104" name="Rectangle 26"/>
          <p:cNvSpPr>
            <a:spLocks noChangeArrowheads="1"/>
          </p:cNvSpPr>
          <p:nvPr/>
        </p:nvSpPr>
        <p:spPr bwMode="auto">
          <a:xfrm>
            <a:off x="4500582" y="2852285"/>
            <a:ext cx="1061189"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ea typeface="黑体" pitchFamily="49" charset="-122"/>
              </a:rPr>
              <a:t>长度</a:t>
            </a:r>
            <a:r>
              <a:rPr lang="en-US" altLang="zh-CN" sz="1600">
                <a:solidFill>
                  <a:srgbClr val="333399"/>
                </a:solidFill>
                <a:ea typeface="黑体" pitchFamily="49" charset="-122"/>
              </a:rPr>
              <a:t>/</a:t>
            </a:r>
            <a:r>
              <a:rPr lang="zh-CN" altLang="en-US" sz="1600">
                <a:solidFill>
                  <a:srgbClr val="333399"/>
                </a:solidFill>
                <a:ea typeface="黑体" pitchFamily="49" charset="-122"/>
              </a:rPr>
              <a:t>类型</a:t>
            </a:r>
          </a:p>
        </p:txBody>
      </p:sp>
      <p:sp>
        <p:nvSpPr>
          <p:cNvPr id="46105" name="Rectangle 27"/>
          <p:cNvSpPr>
            <a:spLocks noChangeArrowheads="1"/>
          </p:cNvSpPr>
          <p:nvPr/>
        </p:nvSpPr>
        <p:spPr bwMode="auto">
          <a:xfrm>
            <a:off x="6070619" y="2862989"/>
            <a:ext cx="900889"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ea typeface="黑体" pitchFamily="49" charset="-122"/>
              </a:rPr>
              <a:t>数      据</a:t>
            </a:r>
          </a:p>
        </p:txBody>
      </p:sp>
      <p:sp>
        <p:nvSpPr>
          <p:cNvPr id="46106" name="Rectangle 28"/>
          <p:cNvSpPr>
            <a:spLocks noChangeArrowheads="1"/>
          </p:cNvSpPr>
          <p:nvPr/>
        </p:nvSpPr>
        <p:spPr bwMode="auto">
          <a:xfrm>
            <a:off x="7608889" y="2854666"/>
            <a:ext cx="54662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ea typeface="黑体" pitchFamily="49" charset="-122"/>
              </a:rPr>
              <a:t>FCS</a:t>
            </a:r>
          </a:p>
        </p:txBody>
      </p:sp>
      <p:sp>
        <p:nvSpPr>
          <p:cNvPr id="46107" name="Line 29"/>
          <p:cNvSpPr>
            <a:spLocks noChangeShapeType="1"/>
          </p:cNvSpPr>
          <p:nvPr/>
        </p:nvSpPr>
        <p:spPr bwMode="auto">
          <a:xfrm>
            <a:off x="4537075" y="2814167"/>
            <a:ext cx="0" cy="30599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404" tIns="45702" rIns="91404" bIns="45702" anchor="ctr"/>
          <a:lstStyle/>
          <a:p>
            <a:endParaRPr lang="zh-CN" altLang="en-US"/>
          </a:p>
        </p:txBody>
      </p:sp>
      <p:sp>
        <p:nvSpPr>
          <p:cNvPr id="46108" name="Text Box 30"/>
          <p:cNvSpPr txBox="1">
            <a:spLocks noChangeArrowheads="1"/>
          </p:cNvSpPr>
          <p:nvPr/>
        </p:nvSpPr>
        <p:spPr bwMode="auto">
          <a:xfrm>
            <a:off x="1930402" y="3381748"/>
            <a:ext cx="5469254"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lnSpc>
                <a:spcPct val="135000"/>
              </a:lnSpc>
              <a:spcBef>
                <a:spcPct val="0"/>
              </a:spcBef>
              <a:buClrTx/>
              <a:buFont typeface="Arial" charset="0"/>
              <a:buNone/>
            </a:pPr>
            <a:r>
              <a:rPr lang="zh-CN" altLang="en-US" sz="1600" dirty="0">
                <a:solidFill>
                  <a:srgbClr val="333399"/>
                </a:solidFill>
                <a:ea typeface="黑体" pitchFamily="49" charset="-122"/>
              </a:rPr>
              <a:t>长度</a:t>
            </a:r>
            <a:r>
              <a:rPr lang="en-US" altLang="zh-CN" sz="1600" dirty="0">
                <a:solidFill>
                  <a:srgbClr val="333399"/>
                </a:solidFill>
                <a:ea typeface="黑体" pitchFamily="49" charset="-122"/>
              </a:rPr>
              <a:t>/</a:t>
            </a:r>
            <a:r>
              <a:rPr lang="zh-CN" altLang="en-US" sz="1600" dirty="0">
                <a:solidFill>
                  <a:srgbClr val="333399"/>
                </a:solidFill>
                <a:ea typeface="黑体" pitchFamily="49" charset="-122"/>
              </a:rPr>
              <a:t>类型 </a:t>
            </a:r>
            <a:r>
              <a:rPr lang="en-US" altLang="zh-CN" sz="1600" dirty="0">
                <a:solidFill>
                  <a:srgbClr val="333399"/>
                </a:solidFill>
                <a:ea typeface="黑体" pitchFamily="49" charset="-122"/>
              </a:rPr>
              <a:t>= 802.1Q </a:t>
            </a:r>
            <a:r>
              <a:rPr lang="zh-CN" altLang="en-US" sz="1600" dirty="0">
                <a:solidFill>
                  <a:srgbClr val="333399"/>
                </a:solidFill>
                <a:ea typeface="黑体" pitchFamily="49" charset="-122"/>
              </a:rPr>
              <a:t>标记类型               标记控制信息</a:t>
            </a:r>
          </a:p>
          <a:p>
            <a:pPr eaLnBrk="1" hangingPunct="1">
              <a:lnSpc>
                <a:spcPct val="135000"/>
              </a:lnSpc>
              <a:spcBef>
                <a:spcPct val="0"/>
              </a:spcBef>
              <a:buClrTx/>
              <a:buFont typeface="Arial" charset="0"/>
              <a:buNone/>
            </a:pPr>
            <a:r>
              <a:rPr lang="zh-CN" altLang="en-US" sz="1600" dirty="0">
                <a:solidFill>
                  <a:srgbClr val="333399"/>
                </a:solidFill>
                <a:ea typeface="黑体" pitchFamily="49" charset="-122"/>
              </a:rPr>
              <a:t> </a:t>
            </a:r>
            <a:r>
              <a:rPr lang="en-US" altLang="zh-CN" sz="1600" dirty="0">
                <a:solidFill>
                  <a:srgbClr val="333399"/>
                </a:solidFill>
                <a:ea typeface="黑体" pitchFamily="49" charset="-122"/>
              </a:rPr>
              <a:t>1 0 0 0 0 0 0 1  0 0 0 0 0 0 0 0                             VID                  </a:t>
            </a:r>
          </a:p>
        </p:txBody>
      </p:sp>
      <p:sp>
        <p:nvSpPr>
          <p:cNvPr id="46109" name="Line 31"/>
          <p:cNvSpPr>
            <a:spLocks noChangeShapeType="1"/>
          </p:cNvSpPr>
          <p:nvPr/>
        </p:nvSpPr>
        <p:spPr bwMode="auto">
          <a:xfrm>
            <a:off x="4673600" y="3517827"/>
            <a:ext cx="0" cy="5024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46110" name="Rectangle 32"/>
          <p:cNvSpPr>
            <a:spLocks noChangeArrowheads="1"/>
          </p:cNvSpPr>
          <p:nvPr/>
        </p:nvSpPr>
        <p:spPr bwMode="auto">
          <a:xfrm>
            <a:off x="2944814" y="4020288"/>
            <a:ext cx="74700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ea typeface="黑体" pitchFamily="49" charset="-122"/>
              </a:rPr>
              <a:t>2 </a:t>
            </a:r>
            <a:r>
              <a:rPr lang="zh-CN" altLang="en-US" sz="1600">
                <a:solidFill>
                  <a:srgbClr val="333399"/>
                </a:solidFill>
                <a:ea typeface="黑体" pitchFamily="49" charset="-122"/>
              </a:rPr>
              <a:t>字节</a:t>
            </a:r>
          </a:p>
        </p:txBody>
      </p:sp>
      <p:sp>
        <p:nvSpPr>
          <p:cNvPr id="46111" name="Rectangle 33"/>
          <p:cNvSpPr>
            <a:spLocks noChangeArrowheads="1"/>
          </p:cNvSpPr>
          <p:nvPr/>
        </p:nvSpPr>
        <p:spPr bwMode="auto">
          <a:xfrm>
            <a:off x="5622926" y="4020288"/>
            <a:ext cx="74700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ea typeface="黑体" pitchFamily="49" charset="-122"/>
              </a:rPr>
              <a:t>2 </a:t>
            </a:r>
            <a:r>
              <a:rPr lang="zh-CN" altLang="en-US" sz="1600">
                <a:solidFill>
                  <a:srgbClr val="333399"/>
                </a:solidFill>
                <a:ea typeface="黑体" pitchFamily="49" charset="-122"/>
              </a:rPr>
              <a:t>字节</a:t>
            </a:r>
          </a:p>
        </p:txBody>
      </p:sp>
      <p:sp>
        <p:nvSpPr>
          <p:cNvPr id="46112" name="AutoShape 34"/>
          <p:cNvSpPr>
            <a:spLocks noChangeArrowheads="1"/>
          </p:cNvSpPr>
          <p:nvPr/>
        </p:nvSpPr>
        <p:spPr bwMode="auto">
          <a:xfrm>
            <a:off x="1447800" y="2211710"/>
            <a:ext cx="2744788" cy="267891"/>
          </a:xfrm>
          <a:prstGeom prst="wedgeRoundRectCallout">
            <a:avLst>
              <a:gd name="adj1" fmla="val 41616"/>
              <a:gd name="adj2" fmla="val 183778"/>
              <a:gd name="adj3" fmla="val 16667"/>
            </a:avLst>
          </a:prstGeom>
          <a:solidFill>
            <a:schemeClr val="bg1"/>
          </a:solidFill>
          <a:ln w="9525">
            <a:solidFill>
              <a:schemeClr val="folHlink"/>
            </a:solidFill>
            <a:miter lim="800000"/>
            <a:headEnd/>
            <a:tailEnd/>
          </a:ln>
          <a:effectLst>
            <a:outerShdw dist="35921" dir="2700000" algn="ctr" rotWithShape="0">
              <a:schemeClr val="bg2"/>
            </a:outerShdw>
          </a:effec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1600">
                <a:solidFill>
                  <a:srgbClr val="333399"/>
                </a:solidFill>
                <a:ea typeface="黑体" pitchFamily="49" charset="-122"/>
              </a:rPr>
              <a:t>插入 </a:t>
            </a:r>
            <a:r>
              <a:rPr lang="en-US" altLang="zh-CN" sz="1600">
                <a:solidFill>
                  <a:srgbClr val="333399"/>
                </a:solidFill>
                <a:ea typeface="黑体" pitchFamily="49" charset="-122"/>
              </a:rPr>
              <a:t>4 </a:t>
            </a:r>
            <a:r>
              <a:rPr lang="zh-CN" altLang="en-US" sz="1600">
                <a:solidFill>
                  <a:srgbClr val="333399"/>
                </a:solidFill>
                <a:ea typeface="黑体" pitchFamily="49" charset="-122"/>
              </a:rPr>
              <a:t>字节的 </a:t>
            </a:r>
            <a:r>
              <a:rPr lang="en-US" altLang="zh-CN" sz="1600">
                <a:solidFill>
                  <a:srgbClr val="333399"/>
                </a:solidFill>
                <a:ea typeface="黑体" pitchFamily="49" charset="-122"/>
              </a:rPr>
              <a:t>VLAN </a:t>
            </a:r>
            <a:r>
              <a:rPr lang="zh-CN" altLang="en-US" sz="1600">
                <a:solidFill>
                  <a:srgbClr val="333399"/>
                </a:solidFill>
                <a:ea typeface="黑体" pitchFamily="49" charset="-122"/>
              </a:rPr>
              <a:t>标记</a:t>
            </a:r>
          </a:p>
        </p:txBody>
      </p:sp>
      <p:sp>
        <p:nvSpPr>
          <p:cNvPr id="46113" name="Rectangle 35"/>
          <p:cNvSpPr>
            <a:spLocks noChangeArrowheads="1"/>
          </p:cNvSpPr>
          <p:nvPr/>
        </p:nvSpPr>
        <p:spPr bwMode="auto">
          <a:xfrm>
            <a:off x="3919539" y="2574869"/>
            <a:ext cx="2853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ea typeface="黑体" pitchFamily="49" charset="-122"/>
              </a:rPr>
              <a:t>4</a:t>
            </a:r>
          </a:p>
        </p:txBody>
      </p:sp>
      <p:sp>
        <p:nvSpPr>
          <p:cNvPr id="46114" name="Line 36"/>
          <p:cNvSpPr>
            <a:spLocks noChangeShapeType="1"/>
          </p:cNvSpPr>
          <p:nvPr/>
        </p:nvSpPr>
        <p:spPr bwMode="auto">
          <a:xfrm>
            <a:off x="1927225" y="3785716"/>
            <a:ext cx="5492750"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46115" name="Line 37"/>
          <p:cNvSpPr>
            <a:spLocks noChangeShapeType="1"/>
          </p:cNvSpPr>
          <p:nvPr/>
        </p:nvSpPr>
        <p:spPr bwMode="auto">
          <a:xfrm>
            <a:off x="5268913" y="3785718"/>
            <a:ext cx="0" cy="25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46116" name="Line 38"/>
          <p:cNvSpPr>
            <a:spLocks noChangeShapeType="1"/>
          </p:cNvSpPr>
          <p:nvPr/>
        </p:nvSpPr>
        <p:spPr bwMode="auto">
          <a:xfrm>
            <a:off x="5132388" y="3785718"/>
            <a:ext cx="0" cy="25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46117" name="Rectangle 39"/>
          <p:cNvSpPr>
            <a:spLocks noChangeArrowheads="1"/>
          </p:cNvSpPr>
          <p:nvPr/>
        </p:nvSpPr>
        <p:spPr bwMode="auto">
          <a:xfrm>
            <a:off x="3644919" y="4221504"/>
            <a:ext cx="1208665"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zh-CN" altLang="en-US" sz="1600">
                <a:solidFill>
                  <a:srgbClr val="333399"/>
                </a:solidFill>
                <a:ea typeface="黑体" pitchFamily="49" charset="-122"/>
              </a:rPr>
              <a:t>用户优先级</a:t>
            </a:r>
          </a:p>
        </p:txBody>
      </p:sp>
      <p:sp>
        <p:nvSpPr>
          <p:cNvPr id="46118" name="Line 40"/>
          <p:cNvSpPr>
            <a:spLocks noChangeShapeType="1"/>
          </p:cNvSpPr>
          <p:nvPr/>
        </p:nvSpPr>
        <p:spPr bwMode="auto">
          <a:xfrm flipV="1">
            <a:off x="4398963" y="3920257"/>
            <a:ext cx="481012" cy="351234"/>
          </a:xfrm>
          <a:prstGeom prst="line">
            <a:avLst/>
          </a:prstGeom>
          <a:noFill/>
          <a:ln w="9525">
            <a:solidFill>
              <a:schemeClr val="folHlink"/>
            </a:solidFill>
            <a:round/>
            <a:headEnd/>
            <a:tailEnd type="triangle" w="sm" len="me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46119" name="Line 41"/>
          <p:cNvSpPr>
            <a:spLocks noChangeShapeType="1"/>
          </p:cNvSpPr>
          <p:nvPr/>
        </p:nvSpPr>
        <p:spPr bwMode="auto">
          <a:xfrm flipV="1">
            <a:off x="5176854" y="3920275"/>
            <a:ext cx="46037" cy="309563"/>
          </a:xfrm>
          <a:prstGeom prst="line">
            <a:avLst/>
          </a:prstGeom>
          <a:noFill/>
          <a:ln w="9525">
            <a:solidFill>
              <a:schemeClr val="folHlink"/>
            </a:solidFill>
            <a:round/>
            <a:headEnd/>
            <a:tailEnd type="triangle" w="sm" len="me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46120" name="Rectangle 42"/>
          <p:cNvSpPr>
            <a:spLocks noChangeArrowheads="1"/>
          </p:cNvSpPr>
          <p:nvPr/>
        </p:nvSpPr>
        <p:spPr bwMode="auto">
          <a:xfrm>
            <a:off x="4879975" y="4221504"/>
            <a:ext cx="501741"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52" tIns="44432" rIns="90452" bIns="44432">
            <a:spAutoFit/>
          </a:bodyPr>
          <a:lstStyle>
            <a:lvl1pPr defTabSz="762000">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defTabSz="76200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defTabSz="7620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defTabSz="7620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defTabSz="7620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spcBef>
                <a:spcPct val="0"/>
              </a:spcBef>
              <a:buClrTx/>
              <a:buFont typeface="Arial" charset="0"/>
              <a:buNone/>
            </a:pPr>
            <a:r>
              <a:rPr lang="en-US" altLang="zh-CN" sz="1600">
                <a:solidFill>
                  <a:srgbClr val="333399"/>
                </a:solidFill>
                <a:ea typeface="黑体" pitchFamily="49" charset="-122"/>
              </a:rPr>
              <a:t>CFI</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14FFB385-486A-405F-BDE5-66C23D74902F}" type="slidenum">
              <a:rPr lang="zh-CN" altLang="en-US" sz="1400">
                <a:solidFill>
                  <a:schemeClr val="tx1"/>
                </a:solidFill>
                <a:latin typeface="Arial" charset="0"/>
              </a:rPr>
              <a:pPr algn="r" eaLnBrk="1" hangingPunct="1">
                <a:spcBef>
                  <a:spcPct val="0"/>
                </a:spcBef>
                <a:buClrTx/>
                <a:buFont typeface="Arial" charset="0"/>
                <a:buNone/>
              </a:pPr>
              <a:t>47</a:t>
            </a:fld>
            <a:endParaRPr lang="en-US" altLang="zh-CN" sz="1400">
              <a:solidFill>
                <a:schemeClr val="tx1"/>
              </a:solidFill>
              <a:latin typeface="Arial" charset="0"/>
            </a:endParaRPr>
          </a:p>
        </p:txBody>
      </p:sp>
      <p:sp>
        <p:nvSpPr>
          <p:cNvPr id="47107" name="Rectangle 2"/>
          <p:cNvSpPr>
            <a:spLocks noGrp="1" noChangeArrowheads="1"/>
          </p:cNvSpPr>
          <p:nvPr>
            <p:ph type="title" idx="4294967295"/>
          </p:nvPr>
        </p:nvSpPr>
        <p:spPr>
          <a:xfrm>
            <a:off x="755652" y="26194"/>
            <a:ext cx="7613650" cy="952500"/>
          </a:xfrm>
        </p:spPr>
        <p:txBody>
          <a:bodyPr/>
          <a:lstStyle/>
          <a:p>
            <a:pPr eaLnBrk="1" hangingPunct="1"/>
            <a:r>
              <a:rPr lang="en-US" altLang="zh-CN"/>
              <a:t>3.5   </a:t>
            </a:r>
            <a:r>
              <a:rPr lang="zh-CN" altLang="en-US"/>
              <a:t>高速以太网</a:t>
            </a:r>
          </a:p>
        </p:txBody>
      </p:sp>
      <p:sp>
        <p:nvSpPr>
          <p:cNvPr id="64516" name="Rectangle 3"/>
          <p:cNvSpPr>
            <a:spLocks noGrp="1" noChangeArrowheads="1"/>
          </p:cNvSpPr>
          <p:nvPr>
            <p:ph type="body" idx="4294967295"/>
          </p:nvPr>
        </p:nvSpPr>
        <p:spPr>
          <a:xfrm>
            <a:off x="827088" y="1275160"/>
            <a:ext cx="7821612" cy="3200400"/>
          </a:xfrm>
        </p:spPr>
        <p:txBody>
          <a:bodyPr/>
          <a:lstStyle/>
          <a:p>
            <a:pPr eaLnBrk="1" hangingPunct="1"/>
            <a:r>
              <a:rPr lang="zh-CN" altLang="en-US"/>
              <a:t>速率达到或超过 </a:t>
            </a:r>
            <a:r>
              <a:rPr lang="en-US" altLang="zh-CN"/>
              <a:t>100 Mb/s </a:t>
            </a:r>
            <a:r>
              <a:rPr lang="zh-CN" altLang="en-US"/>
              <a:t>的以太网称为</a:t>
            </a:r>
            <a:r>
              <a:rPr lang="zh-CN" altLang="en-US" b="1">
                <a:solidFill>
                  <a:srgbClr val="CC3300"/>
                </a:solidFill>
              </a:rPr>
              <a:t>高速以太网</a:t>
            </a:r>
            <a:r>
              <a:rPr lang="zh-CN" altLang="en-US"/>
              <a:t>。</a:t>
            </a:r>
          </a:p>
          <a:p>
            <a:pPr eaLnBrk="1" hangingPunct="1"/>
            <a:r>
              <a:rPr lang="zh-CN" altLang="en-US"/>
              <a:t>在双绞线上传送 </a:t>
            </a:r>
            <a:r>
              <a:rPr lang="en-US" altLang="zh-CN"/>
              <a:t>100 Mb/s </a:t>
            </a:r>
            <a:r>
              <a:rPr lang="zh-CN" altLang="en-US"/>
              <a:t>基带信号的星型拓扑以太网，仍使用 </a:t>
            </a:r>
            <a:r>
              <a:rPr lang="en-US" altLang="zh-CN"/>
              <a:t>IEEE 802.3 </a:t>
            </a:r>
            <a:r>
              <a:rPr lang="zh-CN" altLang="en-US"/>
              <a:t>的</a:t>
            </a:r>
            <a:r>
              <a:rPr lang="en-US" altLang="zh-CN"/>
              <a:t>CSMA/CD </a:t>
            </a:r>
            <a:r>
              <a:rPr lang="zh-CN" altLang="en-US"/>
              <a:t>协议。</a:t>
            </a:r>
            <a:r>
              <a:rPr lang="en-US" altLang="zh-CN"/>
              <a:t>100BASE-T </a:t>
            </a:r>
            <a:r>
              <a:rPr lang="zh-CN" altLang="en-US"/>
              <a:t>以太网又称为</a:t>
            </a:r>
            <a:r>
              <a:rPr lang="zh-CN" altLang="en-US" b="1">
                <a:solidFill>
                  <a:srgbClr val="CC3300"/>
                </a:solidFill>
              </a:rPr>
              <a:t>快速以太网</a:t>
            </a:r>
            <a:r>
              <a:rPr lang="en-US" altLang="zh-CN"/>
              <a:t>(Fast Ethernet)</a:t>
            </a:r>
            <a:r>
              <a:rPr lang="zh-CN" altLang="en-US"/>
              <a:t>。</a:t>
            </a:r>
          </a:p>
          <a:p>
            <a:pPr eaLnBrk="1" hangingPunct="1"/>
            <a:r>
              <a:rPr lang="zh-CN" altLang="en-US"/>
              <a:t>快速以太网正式标准是</a:t>
            </a:r>
            <a:r>
              <a:rPr lang="en-US" altLang="zh-CN"/>
              <a:t>802.3u</a:t>
            </a:r>
            <a:r>
              <a:rPr lang="zh-CN"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3EA19872-ABB6-48CF-B0BB-ABF6AE1476D6}" type="slidenum">
              <a:rPr lang="zh-CN" altLang="en-US" sz="1400">
                <a:solidFill>
                  <a:schemeClr val="tx1"/>
                </a:solidFill>
                <a:latin typeface="Arial" charset="0"/>
              </a:rPr>
              <a:pPr algn="r" eaLnBrk="1" hangingPunct="1">
                <a:spcBef>
                  <a:spcPct val="0"/>
                </a:spcBef>
                <a:buClrTx/>
                <a:buFont typeface="Arial" charset="0"/>
                <a:buNone/>
              </a:pPr>
              <a:t>48</a:t>
            </a:fld>
            <a:endParaRPr lang="en-US" altLang="zh-CN" sz="1400">
              <a:solidFill>
                <a:schemeClr val="tx1"/>
              </a:solidFill>
              <a:latin typeface="Arial" charset="0"/>
            </a:endParaRPr>
          </a:p>
        </p:txBody>
      </p:sp>
      <p:sp>
        <p:nvSpPr>
          <p:cNvPr id="48131" name="Rectangle 2"/>
          <p:cNvSpPr>
            <a:spLocks noGrp="1" noChangeArrowheads="1"/>
          </p:cNvSpPr>
          <p:nvPr>
            <p:ph type="title" idx="4294967295"/>
          </p:nvPr>
        </p:nvSpPr>
        <p:spPr>
          <a:xfrm>
            <a:off x="755577" y="267494"/>
            <a:ext cx="7613650" cy="790575"/>
          </a:xfrm>
        </p:spPr>
        <p:txBody>
          <a:bodyPr/>
          <a:lstStyle/>
          <a:p>
            <a:pPr eaLnBrk="1" hangingPunct="1"/>
            <a:r>
              <a:rPr lang="en-US" altLang="zh-CN" dirty="0"/>
              <a:t>100BASE-T </a:t>
            </a:r>
            <a:r>
              <a:rPr lang="zh-CN" altLang="en-US" dirty="0"/>
              <a:t>以太网的特点</a:t>
            </a:r>
          </a:p>
        </p:txBody>
      </p:sp>
      <p:sp>
        <p:nvSpPr>
          <p:cNvPr id="48132" name="Rectangle 3"/>
          <p:cNvSpPr>
            <a:spLocks noGrp="1" noChangeArrowheads="1"/>
          </p:cNvSpPr>
          <p:nvPr>
            <p:ph type="body" idx="4294967295"/>
          </p:nvPr>
        </p:nvSpPr>
        <p:spPr>
          <a:xfrm>
            <a:off x="684214" y="1329929"/>
            <a:ext cx="7713662" cy="3200400"/>
          </a:xfrm>
        </p:spPr>
        <p:txBody>
          <a:bodyPr/>
          <a:lstStyle/>
          <a:p>
            <a:pPr eaLnBrk="1" hangingPunct="1"/>
            <a:r>
              <a:rPr lang="zh-CN" altLang="en-US" dirty="0"/>
              <a:t>用以太网交换机实现全双工工作方式，而无冲突发生</a:t>
            </a:r>
          </a:p>
          <a:p>
            <a:pPr lvl="1" eaLnBrk="1" hangingPunct="1">
              <a:buFont typeface="Wingdings" pitchFamily="2" charset="2"/>
              <a:buChar char="ü"/>
            </a:pPr>
            <a:r>
              <a:rPr lang="zh-CN" altLang="en-US" dirty="0"/>
              <a:t>此时不使用 </a:t>
            </a:r>
            <a:r>
              <a:rPr lang="en-US" altLang="zh-CN" dirty="0"/>
              <a:t>CSMA/CD </a:t>
            </a:r>
            <a:r>
              <a:rPr lang="zh-CN" altLang="en-US" dirty="0"/>
              <a:t>协议</a:t>
            </a:r>
          </a:p>
          <a:p>
            <a:pPr lvl="1" eaLnBrk="1" hangingPunct="1">
              <a:buFont typeface="Wingdings" pitchFamily="2" charset="2"/>
              <a:buChar char="ü"/>
            </a:pPr>
            <a:r>
              <a:rPr lang="en-US" altLang="zh-CN" dirty="0"/>
              <a:t>MAC </a:t>
            </a:r>
            <a:r>
              <a:rPr lang="zh-CN" altLang="en-US" dirty="0"/>
              <a:t>帧格式仍然是 </a:t>
            </a:r>
            <a:r>
              <a:rPr lang="en-US" altLang="zh-CN" dirty="0"/>
              <a:t>802.3 </a:t>
            </a:r>
            <a:r>
              <a:rPr lang="zh-CN" altLang="en-US" dirty="0"/>
              <a:t>标准规定的</a:t>
            </a:r>
            <a:endParaRPr lang="en-US" altLang="zh-CN" dirty="0"/>
          </a:p>
          <a:p>
            <a:pPr lvl="1" eaLnBrk="1" hangingPunct="1">
              <a:buFont typeface="Wingdings" pitchFamily="2" charset="2"/>
              <a:buChar char="ü"/>
            </a:pPr>
            <a:r>
              <a:rPr lang="zh-CN" altLang="en-US" dirty="0"/>
              <a:t>通常使用无屏蔽双绞线布线</a:t>
            </a:r>
          </a:p>
          <a:p>
            <a:pPr eaLnBrk="1" hangingPunct="1"/>
            <a:r>
              <a:rPr lang="zh-CN" altLang="en-US" dirty="0"/>
              <a:t>具有很强的自适应性，可以自动识别</a:t>
            </a:r>
            <a:r>
              <a:rPr lang="en-US" altLang="zh-CN" dirty="0"/>
              <a:t>10M/100M bps</a:t>
            </a:r>
            <a:r>
              <a:rPr lang="zh-CN" altLang="en-US" dirty="0"/>
              <a:t>。</a:t>
            </a:r>
          </a:p>
          <a:p>
            <a:pPr eaLnBrk="1" hangingPunct="1"/>
            <a:r>
              <a:rPr lang="en-US" altLang="zh-CN" dirty="0"/>
              <a:t>100Mbps</a:t>
            </a:r>
            <a:r>
              <a:rPr lang="zh-CN" altLang="en-US" dirty="0"/>
              <a:t>以太网的参数改动</a:t>
            </a:r>
            <a:r>
              <a:rPr lang="en-US" altLang="zh-CN" dirty="0"/>
              <a:t>——</a:t>
            </a:r>
            <a:r>
              <a:rPr lang="zh-CN" altLang="en-US" dirty="0"/>
              <a:t> 参数         保持不变：</a:t>
            </a:r>
          </a:p>
          <a:p>
            <a:pPr lvl="1" eaLnBrk="1" hangingPunct="1">
              <a:buFont typeface="Wingdings" pitchFamily="2" charset="2"/>
              <a:buChar char="ü"/>
            </a:pPr>
            <a:r>
              <a:rPr lang="zh-CN" altLang="en-US" dirty="0"/>
              <a:t>将帧长</a:t>
            </a:r>
            <a:r>
              <a:rPr lang="en-US" altLang="zh-CN" dirty="0"/>
              <a:t>L</a:t>
            </a:r>
            <a:r>
              <a:rPr lang="zh-CN" altLang="en-US" dirty="0"/>
              <a:t>增加到</a:t>
            </a:r>
            <a:r>
              <a:rPr lang="en-US" altLang="zh-CN" dirty="0"/>
              <a:t>10</a:t>
            </a:r>
            <a:r>
              <a:rPr lang="zh-CN" altLang="en-US" dirty="0"/>
              <a:t>倍（不采用）</a:t>
            </a:r>
          </a:p>
          <a:p>
            <a:pPr lvl="1" eaLnBrk="1" hangingPunct="1">
              <a:buFont typeface="Wingdings" pitchFamily="2" charset="2"/>
              <a:buChar char="ü"/>
            </a:pPr>
            <a:r>
              <a:rPr lang="zh-CN" altLang="en-US" dirty="0"/>
              <a:t>保持最短帧长不变，将一个网段的最大电缆长度减小到 </a:t>
            </a:r>
            <a:r>
              <a:rPr lang="en-US" altLang="zh-CN" dirty="0"/>
              <a:t>100 m</a:t>
            </a:r>
            <a:r>
              <a:rPr lang="zh-CN" altLang="en-US" dirty="0"/>
              <a:t>。</a:t>
            </a:r>
          </a:p>
          <a:p>
            <a:pPr lvl="1" eaLnBrk="1" hangingPunct="1">
              <a:buFont typeface="Wingdings" pitchFamily="2" charset="2"/>
              <a:buChar char="ü"/>
            </a:pPr>
            <a:r>
              <a:rPr lang="zh-CN" altLang="en-US" dirty="0"/>
              <a:t>帧间时间间隔从原来的 </a:t>
            </a:r>
            <a:r>
              <a:rPr lang="en-US" altLang="zh-CN" dirty="0"/>
              <a:t>9.6 </a:t>
            </a:r>
            <a:r>
              <a:rPr lang="en-US" altLang="zh-CN" dirty="0">
                <a:sym typeface="Symbol" pitchFamily="18" charset="2"/>
              </a:rPr>
              <a:t></a:t>
            </a:r>
            <a:r>
              <a:rPr lang="en-US" altLang="zh-CN" dirty="0"/>
              <a:t>s </a:t>
            </a:r>
            <a:r>
              <a:rPr lang="zh-CN" altLang="en-US" dirty="0"/>
              <a:t>改为现在的 </a:t>
            </a:r>
            <a:r>
              <a:rPr lang="en-US" altLang="zh-CN" dirty="0"/>
              <a:t>0.96 </a:t>
            </a:r>
            <a:r>
              <a:rPr lang="en-US" altLang="zh-CN" dirty="0">
                <a:sym typeface="Symbol" pitchFamily="18" charset="2"/>
              </a:rPr>
              <a:t></a:t>
            </a:r>
            <a:r>
              <a:rPr lang="en-US" altLang="zh-CN" dirty="0"/>
              <a:t>s</a:t>
            </a:r>
            <a:r>
              <a:rPr lang="zh-CN" altLang="en-US" dirty="0"/>
              <a:t>。</a:t>
            </a:r>
          </a:p>
        </p:txBody>
      </p:sp>
      <p:graphicFrame>
        <p:nvGraphicFramePr>
          <p:cNvPr id="48133" name="Object 5"/>
          <p:cNvGraphicFramePr>
            <a:graphicFrameLocks noChangeAspect="1"/>
          </p:cNvGraphicFramePr>
          <p:nvPr>
            <p:extLst>
              <p:ext uri="{D42A27DB-BD31-4B8C-83A1-F6EECF244321}">
                <p14:modId xmlns:p14="http://schemas.microsoft.com/office/powerpoint/2010/main" val="2665408421"/>
              </p:ext>
            </p:extLst>
          </p:nvPr>
        </p:nvGraphicFramePr>
        <p:xfrm>
          <a:off x="5508119" y="3075806"/>
          <a:ext cx="719137" cy="523875"/>
        </p:xfrm>
        <a:graphic>
          <a:graphicData uri="http://schemas.openxmlformats.org/presentationml/2006/ole">
            <mc:AlternateContent xmlns:mc="http://schemas.openxmlformats.org/markup-compatibility/2006">
              <mc:Choice xmlns:v="urn:schemas-microsoft-com:vml" Requires="v">
                <p:oleObj spid="_x0000_s48150" r:id="rId4" imgW="445467" imgH="432739" progId="Equation.3">
                  <p:embed/>
                </p:oleObj>
              </mc:Choice>
              <mc:Fallback>
                <p:oleObj r:id="rId4" imgW="445467" imgH="432739"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19" y="3075806"/>
                        <a:ext cx="719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457E47FD-EECC-4370-A314-B91A144AF778}" type="slidenum">
              <a:rPr lang="zh-CN" altLang="en-US" sz="1400">
                <a:solidFill>
                  <a:schemeClr val="tx1"/>
                </a:solidFill>
                <a:latin typeface="Arial" charset="0"/>
              </a:rPr>
              <a:pPr algn="r" eaLnBrk="1" hangingPunct="1">
                <a:spcBef>
                  <a:spcPct val="0"/>
                </a:spcBef>
                <a:buClrTx/>
                <a:buFont typeface="Arial" charset="0"/>
                <a:buNone/>
              </a:pPr>
              <a:t>49</a:t>
            </a:fld>
            <a:endParaRPr lang="en-US" altLang="zh-CN" sz="1400">
              <a:solidFill>
                <a:schemeClr val="tx1"/>
              </a:solidFill>
              <a:latin typeface="Arial" charset="0"/>
            </a:endParaRPr>
          </a:p>
        </p:txBody>
      </p:sp>
      <p:sp>
        <p:nvSpPr>
          <p:cNvPr id="49155" name="Rectangle 2"/>
          <p:cNvSpPr>
            <a:spLocks noGrp="1" noChangeArrowheads="1"/>
          </p:cNvSpPr>
          <p:nvPr>
            <p:ph type="title" idx="4294967295"/>
          </p:nvPr>
        </p:nvSpPr>
        <p:spPr>
          <a:xfrm>
            <a:off x="755650" y="195263"/>
            <a:ext cx="7361238" cy="971550"/>
          </a:xfrm>
        </p:spPr>
        <p:txBody>
          <a:bodyPr/>
          <a:lstStyle/>
          <a:p>
            <a:pPr eaLnBrk="1" hangingPunct="1"/>
            <a:r>
              <a:rPr lang="zh-CN" altLang="zh-CN" dirty="0"/>
              <a:t>三种不同的物理层标准</a:t>
            </a:r>
            <a:r>
              <a:rPr lang="en-US" altLang="zh-CN" dirty="0"/>
              <a:t>(</a:t>
            </a:r>
            <a:r>
              <a:rPr lang="zh-CN" altLang="en-US" dirty="0"/>
              <a:t>表</a:t>
            </a:r>
            <a:r>
              <a:rPr lang="en-US" altLang="zh-CN" dirty="0"/>
              <a:t>3-1)</a:t>
            </a:r>
            <a:r>
              <a:rPr lang="zh-CN" altLang="zh-CN" dirty="0"/>
              <a:t> </a:t>
            </a:r>
          </a:p>
        </p:txBody>
      </p:sp>
      <p:sp>
        <p:nvSpPr>
          <p:cNvPr id="49156" name="Rectangle 3"/>
          <p:cNvSpPr>
            <a:spLocks noGrp="1" noChangeArrowheads="1"/>
          </p:cNvSpPr>
          <p:nvPr>
            <p:ph type="body" idx="4294967295"/>
          </p:nvPr>
        </p:nvSpPr>
        <p:spPr>
          <a:xfrm>
            <a:off x="1042991" y="1168005"/>
            <a:ext cx="7419975" cy="3311128"/>
          </a:xfrm>
        </p:spPr>
        <p:txBody>
          <a:bodyPr/>
          <a:lstStyle/>
          <a:p>
            <a:pPr eaLnBrk="1" hangingPunct="1"/>
            <a:r>
              <a:rPr lang="en-US" altLang="zh-CN"/>
              <a:t>100BASE-TX</a:t>
            </a:r>
          </a:p>
          <a:p>
            <a:pPr lvl="1" eaLnBrk="1" hangingPunct="1"/>
            <a:r>
              <a:rPr lang="zh-CN" altLang="en-US" sz="2400">
                <a:solidFill>
                  <a:srgbClr val="333399"/>
                </a:solidFill>
                <a:ea typeface="黑体" pitchFamily="49" charset="-122"/>
              </a:rPr>
              <a:t>使用 </a:t>
            </a:r>
            <a:r>
              <a:rPr lang="en-US" altLang="zh-CN" sz="2400">
                <a:solidFill>
                  <a:srgbClr val="333399"/>
                </a:solidFill>
                <a:ea typeface="黑体" pitchFamily="49" charset="-122"/>
              </a:rPr>
              <a:t>2 </a:t>
            </a:r>
            <a:r>
              <a:rPr lang="zh-CN" altLang="en-US" sz="2400">
                <a:solidFill>
                  <a:srgbClr val="333399"/>
                </a:solidFill>
                <a:ea typeface="黑体" pitchFamily="49" charset="-122"/>
              </a:rPr>
              <a:t>对 </a:t>
            </a:r>
            <a:r>
              <a:rPr lang="en-US" altLang="zh-CN" sz="2400">
                <a:solidFill>
                  <a:srgbClr val="333399"/>
                </a:solidFill>
                <a:ea typeface="黑体" pitchFamily="49" charset="-122"/>
              </a:rPr>
              <a:t>UTP 5 </a:t>
            </a:r>
            <a:r>
              <a:rPr lang="zh-CN" altLang="en-US" sz="2400">
                <a:solidFill>
                  <a:srgbClr val="333399"/>
                </a:solidFill>
                <a:ea typeface="黑体" pitchFamily="49" charset="-122"/>
              </a:rPr>
              <a:t>类线或屏蔽双绞线 </a:t>
            </a:r>
            <a:r>
              <a:rPr lang="en-US" altLang="zh-CN" sz="2400">
                <a:solidFill>
                  <a:srgbClr val="333399"/>
                </a:solidFill>
                <a:ea typeface="黑体" pitchFamily="49" charset="-122"/>
              </a:rPr>
              <a:t>STP</a:t>
            </a:r>
            <a:r>
              <a:rPr lang="zh-CN" altLang="en-US" sz="2400">
                <a:solidFill>
                  <a:srgbClr val="333399"/>
                </a:solidFill>
                <a:ea typeface="黑体" pitchFamily="49" charset="-122"/>
              </a:rPr>
              <a:t>。</a:t>
            </a:r>
            <a:r>
              <a:rPr lang="zh-CN" altLang="en-US" sz="2400"/>
              <a:t>  </a:t>
            </a:r>
          </a:p>
          <a:p>
            <a:pPr eaLnBrk="1" hangingPunct="1"/>
            <a:r>
              <a:rPr lang="en-US" altLang="zh-CN"/>
              <a:t>100BASE-FX </a:t>
            </a:r>
          </a:p>
          <a:p>
            <a:pPr lvl="1" eaLnBrk="1" hangingPunct="1"/>
            <a:r>
              <a:rPr lang="zh-CN" altLang="en-US" sz="2400">
                <a:solidFill>
                  <a:srgbClr val="333399"/>
                </a:solidFill>
                <a:ea typeface="黑体" pitchFamily="49" charset="-122"/>
              </a:rPr>
              <a:t>使用 </a:t>
            </a:r>
            <a:r>
              <a:rPr lang="en-US" altLang="zh-CN" sz="2400">
                <a:solidFill>
                  <a:srgbClr val="333399"/>
                </a:solidFill>
                <a:ea typeface="黑体" pitchFamily="49" charset="-122"/>
              </a:rPr>
              <a:t>2 </a:t>
            </a:r>
            <a:r>
              <a:rPr lang="zh-CN" altLang="en-US" sz="2400">
                <a:solidFill>
                  <a:srgbClr val="333399"/>
                </a:solidFill>
                <a:ea typeface="黑体" pitchFamily="49" charset="-122"/>
              </a:rPr>
              <a:t>对光纤。 </a:t>
            </a:r>
          </a:p>
          <a:p>
            <a:pPr eaLnBrk="1" hangingPunct="1"/>
            <a:r>
              <a:rPr lang="en-US" altLang="zh-CN"/>
              <a:t>100BASE-T4</a:t>
            </a:r>
          </a:p>
          <a:p>
            <a:pPr lvl="1" eaLnBrk="1" hangingPunct="1"/>
            <a:r>
              <a:rPr lang="zh-CN" altLang="en-US" sz="2400">
                <a:solidFill>
                  <a:srgbClr val="333399"/>
                </a:solidFill>
                <a:ea typeface="黑体" pitchFamily="49" charset="-122"/>
              </a:rPr>
              <a:t>使用 </a:t>
            </a:r>
            <a:r>
              <a:rPr lang="en-US" altLang="zh-CN" sz="2400">
                <a:solidFill>
                  <a:srgbClr val="333399"/>
                </a:solidFill>
                <a:ea typeface="黑体" pitchFamily="49" charset="-122"/>
              </a:rPr>
              <a:t>4 </a:t>
            </a:r>
            <a:r>
              <a:rPr lang="zh-CN" altLang="en-US" sz="2400">
                <a:solidFill>
                  <a:srgbClr val="333399"/>
                </a:solidFill>
                <a:ea typeface="黑体" pitchFamily="49" charset="-122"/>
              </a:rPr>
              <a:t>对 </a:t>
            </a:r>
            <a:r>
              <a:rPr lang="en-US" altLang="zh-CN" sz="2400">
                <a:solidFill>
                  <a:srgbClr val="333399"/>
                </a:solidFill>
                <a:ea typeface="黑体" pitchFamily="49" charset="-122"/>
              </a:rPr>
              <a:t>UTP 3 </a:t>
            </a:r>
            <a:r>
              <a:rPr lang="zh-CN" altLang="en-US" sz="2400">
                <a:solidFill>
                  <a:srgbClr val="333399"/>
                </a:solidFill>
                <a:ea typeface="黑体" pitchFamily="49" charset="-122"/>
              </a:rPr>
              <a:t>类线或 </a:t>
            </a:r>
            <a:r>
              <a:rPr lang="en-US" altLang="zh-CN" sz="2400">
                <a:solidFill>
                  <a:srgbClr val="333399"/>
                </a:solidFill>
                <a:ea typeface="黑体" pitchFamily="49" charset="-122"/>
              </a:rPr>
              <a:t>5 </a:t>
            </a:r>
            <a:r>
              <a:rPr lang="zh-CN" altLang="en-US" sz="2400">
                <a:solidFill>
                  <a:srgbClr val="333399"/>
                </a:solidFill>
                <a:ea typeface="黑体" pitchFamily="49" charset="-122"/>
              </a:rPr>
              <a:t>类线。</a:t>
            </a:r>
            <a:r>
              <a:rPr lang="zh-CN" altLang="en-US"/>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C8845-29D0-4E18-995D-113CD35C388D}"/>
              </a:ext>
            </a:extLst>
          </p:cNvPr>
          <p:cNvSpPr>
            <a:spLocks noGrp="1"/>
          </p:cNvSpPr>
          <p:nvPr>
            <p:ph type="title"/>
          </p:nvPr>
        </p:nvSpPr>
        <p:spPr/>
        <p:txBody>
          <a:bodyPr/>
          <a:lstStyle/>
          <a:p>
            <a:r>
              <a:rPr lang="zh-CN" altLang="en-US" dirty="0"/>
              <a:t>以太网的前世今生</a:t>
            </a:r>
          </a:p>
        </p:txBody>
      </p:sp>
      <p:sp>
        <p:nvSpPr>
          <p:cNvPr id="4" name="灯片编号占位符 3">
            <a:extLst>
              <a:ext uri="{FF2B5EF4-FFF2-40B4-BE49-F238E27FC236}">
                <a16:creationId xmlns:a16="http://schemas.microsoft.com/office/drawing/2014/main" id="{0C2DCD04-84B6-4D1B-ACDC-F369B9B61C53}"/>
              </a:ext>
            </a:extLst>
          </p:cNvPr>
          <p:cNvSpPr>
            <a:spLocks noGrp="1"/>
          </p:cNvSpPr>
          <p:nvPr>
            <p:ph type="sldNum" sz="quarter" idx="12"/>
          </p:nvPr>
        </p:nvSpPr>
        <p:spPr/>
        <p:txBody>
          <a:bodyPr/>
          <a:lstStyle/>
          <a:p>
            <a:fld id="{8D4D1E41-7A09-AB4A-A4E1-09765ADA2698}" type="slidenum">
              <a:rPr kumimoji="1" lang="zh-CN" altLang="en-US" smtClean="0">
                <a:solidFill>
                  <a:prstClr val="white">
                    <a:lumMod val="65000"/>
                  </a:prstClr>
                </a:solidFill>
              </a:rPr>
              <a:pPr/>
              <a:t>5</a:t>
            </a:fld>
            <a:endParaRPr kumimoji="1" lang="zh-CN" altLang="en-US" dirty="0">
              <a:solidFill>
                <a:prstClr val="white">
                  <a:lumMod val="65000"/>
                </a:prstClr>
              </a:solidFill>
            </a:endParaRPr>
          </a:p>
        </p:txBody>
      </p:sp>
      <p:grpSp>
        <p:nvGrpSpPr>
          <p:cNvPr id="3" name="组合 2">
            <a:extLst>
              <a:ext uri="{FF2B5EF4-FFF2-40B4-BE49-F238E27FC236}">
                <a16:creationId xmlns:a16="http://schemas.microsoft.com/office/drawing/2014/main" id="{B0376930-2EAD-4340-AF28-E9F54545AE0E}"/>
              </a:ext>
            </a:extLst>
          </p:cNvPr>
          <p:cNvGrpSpPr/>
          <p:nvPr/>
        </p:nvGrpSpPr>
        <p:grpSpPr>
          <a:xfrm>
            <a:off x="234317" y="1090573"/>
            <a:ext cx="2771775" cy="3398317"/>
            <a:chOff x="312420" y="1454075"/>
            <a:chExt cx="3695700" cy="4531089"/>
          </a:xfrm>
        </p:grpSpPr>
        <p:sp>
          <p:nvSpPr>
            <p:cNvPr id="8" name="文本框 7">
              <a:extLst>
                <a:ext uri="{FF2B5EF4-FFF2-40B4-BE49-F238E27FC236}">
                  <a16:creationId xmlns:a16="http://schemas.microsoft.com/office/drawing/2014/main" id="{6F2FE228-5254-4F19-A34B-9A185A9A80B3}"/>
                </a:ext>
              </a:extLst>
            </p:cNvPr>
            <p:cNvSpPr txBox="1"/>
            <p:nvPr/>
          </p:nvSpPr>
          <p:spPr>
            <a:xfrm>
              <a:off x="312420" y="4342765"/>
              <a:ext cx="3695700" cy="1642399"/>
            </a:xfrm>
            <a:prstGeom prst="rect">
              <a:avLst/>
            </a:prstGeom>
          </p:spPr>
          <p:txBody>
            <a:bodyPr vert="horz" lIns="91440" tIns="45720" rIns="91440" bIns="45720" rtlCol="0">
              <a:normAutofit fontScale="77500" lnSpcReduction="20000"/>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528" eaLnBrk="1" fontAlgn="auto" hangingPunct="1">
                <a:spcAft>
                  <a:spcPts val="0"/>
                </a:spcAft>
              </a:pPr>
              <a:r>
                <a:rPr lang="en-US" altLang="zh-CN" dirty="0">
                  <a:solidFill>
                    <a:prstClr val="black"/>
                  </a:solidFill>
                </a:rPr>
                <a:t>IEEE</a:t>
              </a:r>
              <a:r>
                <a:rPr lang="zh-CN" altLang="en-US" dirty="0">
                  <a:solidFill>
                    <a:prstClr val="black"/>
                  </a:solidFill>
                </a:rPr>
                <a:t>批准了</a:t>
              </a:r>
              <a:r>
                <a:rPr lang="en-US" altLang="zh-CN" dirty="0">
                  <a:solidFill>
                    <a:srgbClr val="C00000"/>
                  </a:solidFill>
                </a:rPr>
                <a:t>100Mbps</a:t>
              </a:r>
              <a:r>
                <a:rPr lang="zh-CN" altLang="en-US" dirty="0">
                  <a:solidFill>
                    <a:prstClr val="black"/>
                  </a:solidFill>
                </a:rPr>
                <a:t>以太网标准。后被称为</a:t>
              </a:r>
              <a:r>
                <a:rPr lang="zh-CN" altLang="en-US" dirty="0">
                  <a:solidFill>
                    <a:srgbClr val="C00000"/>
                  </a:solidFill>
                </a:rPr>
                <a:t>快速以太网</a:t>
              </a:r>
              <a:r>
                <a:rPr lang="zh-CN" altLang="en-US" dirty="0">
                  <a:solidFill>
                    <a:prstClr val="black"/>
                  </a:solidFill>
                </a:rPr>
                <a:t>（</a:t>
              </a:r>
              <a:r>
                <a:rPr lang="en-US" altLang="zh-CN" dirty="0">
                  <a:solidFill>
                    <a:prstClr val="black"/>
                  </a:solidFill>
                </a:rPr>
                <a:t>Fast Ethernet</a:t>
              </a:r>
              <a:r>
                <a:rPr lang="zh-CN" altLang="en-US" dirty="0">
                  <a:solidFill>
                    <a:prstClr val="black"/>
                  </a:solidFill>
                </a:rPr>
                <a:t>）</a:t>
              </a:r>
            </a:p>
          </p:txBody>
        </p:sp>
        <p:pic>
          <p:nvPicPr>
            <p:cNvPr id="11" name="图片 10">
              <a:extLst>
                <a:ext uri="{FF2B5EF4-FFF2-40B4-BE49-F238E27FC236}">
                  <a16:creationId xmlns:a16="http://schemas.microsoft.com/office/drawing/2014/main" id="{BB386E64-E497-420F-AB6A-D2AA9F55080B}"/>
                </a:ext>
              </a:extLst>
            </p:cNvPr>
            <p:cNvPicPr>
              <a:picLocks noChangeAspect="1"/>
            </p:cNvPicPr>
            <p:nvPr/>
          </p:nvPicPr>
          <p:blipFill>
            <a:blip r:embed="rId3"/>
            <a:stretch>
              <a:fillRect/>
            </a:stretch>
          </p:blipFill>
          <p:spPr>
            <a:xfrm>
              <a:off x="548842" y="1454075"/>
              <a:ext cx="3240838" cy="2801603"/>
            </a:xfrm>
            <a:prstGeom prst="rect">
              <a:avLst/>
            </a:prstGeom>
          </p:spPr>
          <p:style>
            <a:lnRef idx="0">
              <a:schemeClr val="accent2"/>
            </a:lnRef>
            <a:fillRef idx="3">
              <a:schemeClr val="accent2"/>
            </a:fillRef>
            <a:effectRef idx="3">
              <a:schemeClr val="accent2"/>
            </a:effectRef>
            <a:fontRef idx="minor">
              <a:schemeClr val="lt1"/>
            </a:fontRef>
          </p:style>
        </p:pic>
      </p:grpSp>
      <p:grpSp>
        <p:nvGrpSpPr>
          <p:cNvPr id="5" name="组合 4">
            <a:extLst>
              <a:ext uri="{FF2B5EF4-FFF2-40B4-BE49-F238E27FC236}">
                <a16:creationId xmlns:a16="http://schemas.microsoft.com/office/drawing/2014/main" id="{CD251586-7E95-4D60-BDDD-59B16F5FDB76}"/>
              </a:ext>
            </a:extLst>
          </p:cNvPr>
          <p:cNvGrpSpPr/>
          <p:nvPr/>
        </p:nvGrpSpPr>
        <p:grpSpPr>
          <a:xfrm>
            <a:off x="3120389" y="1077525"/>
            <a:ext cx="2771775" cy="3343811"/>
            <a:chOff x="4160519" y="1436695"/>
            <a:chExt cx="3695700" cy="4458414"/>
          </a:xfrm>
        </p:grpSpPr>
        <p:sp>
          <p:nvSpPr>
            <p:cNvPr id="9" name="文本框 8">
              <a:extLst>
                <a:ext uri="{FF2B5EF4-FFF2-40B4-BE49-F238E27FC236}">
                  <a16:creationId xmlns:a16="http://schemas.microsoft.com/office/drawing/2014/main" id="{2F6CD583-E0B4-4D88-A009-F27DCCC7850F}"/>
                </a:ext>
              </a:extLst>
            </p:cNvPr>
            <p:cNvSpPr txBox="1"/>
            <p:nvPr/>
          </p:nvSpPr>
          <p:spPr>
            <a:xfrm>
              <a:off x="4160519" y="4367777"/>
              <a:ext cx="3695700" cy="1527332"/>
            </a:xfrm>
            <a:prstGeom prst="rect">
              <a:avLst/>
            </a:prstGeom>
          </p:spPr>
          <p:txBody>
            <a:bodyPr vert="horz" lIns="91440" tIns="45720" rIns="91440" bIns="45720" rtlCol="0">
              <a:normAutofit fontScale="92500"/>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528" eaLnBrk="1" fontAlgn="auto" hangingPunct="1">
                <a:spcAft>
                  <a:spcPts val="0"/>
                </a:spcAft>
              </a:pPr>
              <a:r>
                <a:rPr lang="zh-CN" altLang="en-US" dirty="0">
                  <a:solidFill>
                    <a:srgbClr val="C00000"/>
                  </a:solidFill>
                </a:rPr>
                <a:t>千兆以太网</a:t>
              </a:r>
              <a:r>
                <a:rPr lang="zh-CN" altLang="en-US" dirty="0">
                  <a:solidFill>
                    <a:prstClr val="black"/>
                  </a:solidFill>
                </a:rPr>
                <a:t>标准</a:t>
              </a:r>
              <a:r>
                <a:rPr lang="en-US" altLang="zh-CN" dirty="0">
                  <a:solidFill>
                    <a:srgbClr val="7030A0"/>
                  </a:solidFill>
                </a:rPr>
                <a:t>1000Base-T</a:t>
              </a:r>
              <a:r>
                <a:rPr lang="zh-CN" altLang="en-US" dirty="0">
                  <a:solidFill>
                    <a:prstClr val="black"/>
                  </a:solidFill>
                </a:rPr>
                <a:t>获得通过</a:t>
              </a:r>
            </a:p>
          </p:txBody>
        </p:sp>
        <p:pic>
          <p:nvPicPr>
            <p:cNvPr id="13" name="图片 12">
              <a:extLst>
                <a:ext uri="{FF2B5EF4-FFF2-40B4-BE49-F238E27FC236}">
                  <a16:creationId xmlns:a16="http://schemas.microsoft.com/office/drawing/2014/main" id="{D91607A1-E904-477C-A611-E9F3AE342828}"/>
                </a:ext>
              </a:extLst>
            </p:cNvPr>
            <p:cNvPicPr>
              <a:picLocks noChangeAspect="1"/>
            </p:cNvPicPr>
            <p:nvPr/>
          </p:nvPicPr>
          <p:blipFill>
            <a:blip r:embed="rId4"/>
            <a:stretch>
              <a:fillRect/>
            </a:stretch>
          </p:blipFill>
          <p:spPr>
            <a:xfrm>
              <a:off x="4380518" y="1436695"/>
              <a:ext cx="3287557" cy="2801603"/>
            </a:xfrm>
            <a:prstGeom prst="rect">
              <a:avLst/>
            </a:prstGeom>
          </p:spPr>
          <p:style>
            <a:lnRef idx="0">
              <a:schemeClr val="accent2"/>
            </a:lnRef>
            <a:fillRef idx="3">
              <a:schemeClr val="accent2"/>
            </a:fillRef>
            <a:effectRef idx="3">
              <a:schemeClr val="accent2"/>
            </a:effectRef>
            <a:fontRef idx="minor">
              <a:schemeClr val="lt1"/>
            </a:fontRef>
          </p:style>
        </p:pic>
      </p:grpSp>
      <p:grpSp>
        <p:nvGrpSpPr>
          <p:cNvPr id="6" name="组合 5">
            <a:extLst>
              <a:ext uri="{FF2B5EF4-FFF2-40B4-BE49-F238E27FC236}">
                <a16:creationId xmlns:a16="http://schemas.microsoft.com/office/drawing/2014/main" id="{ADDF0395-DE0D-47E9-BC39-10BC7E1AE555}"/>
              </a:ext>
            </a:extLst>
          </p:cNvPr>
          <p:cNvGrpSpPr/>
          <p:nvPr/>
        </p:nvGrpSpPr>
        <p:grpSpPr>
          <a:xfrm>
            <a:off x="6023612" y="1099625"/>
            <a:ext cx="2771775" cy="3838151"/>
            <a:chOff x="8031482" y="1466146"/>
            <a:chExt cx="3695700" cy="5117534"/>
          </a:xfrm>
        </p:grpSpPr>
        <p:sp>
          <p:nvSpPr>
            <p:cNvPr id="10" name="文本框 9">
              <a:extLst>
                <a:ext uri="{FF2B5EF4-FFF2-40B4-BE49-F238E27FC236}">
                  <a16:creationId xmlns:a16="http://schemas.microsoft.com/office/drawing/2014/main" id="{88C9C026-ED7D-470A-81A7-4C361A1B5134}"/>
                </a:ext>
              </a:extLst>
            </p:cNvPr>
            <p:cNvSpPr txBox="1"/>
            <p:nvPr/>
          </p:nvSpPr>
          <p:spPr>
            <a:xfrm>
              <a:off x="8031482" y="4367776"/>
              <a:ext cx="3695700" cy="2215904"/>
            </a:xfrm>
            <a:prstGeom prst="rect">
              <a:avLst/>
            </a:prstGeom>
          </p:spPr>
          <p:txBody>
            <a:bodyPr vert="horz" lIns="91440" tIns="45720" rIns="91440" bIns="45720" rtlCol="0">
              <a:normAutofit fontScale="92500" lnSpcReduction="20000"/>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528" eaLnBrk="1" fontAlgn="auto" hangingPunct="1">
                <a:spcAft>
                  <a:spcPts val="0"/>
                </a:spcAft>
              </a:pPr>
              <a:r>
                <a:rPr lang="en-US" altLang="zh-CN" dirty="0">
                  <a:solidFill>
                    <a:prstClr val="black"/>
                  </a:solidFill>
                </a:rPr>
                <a:t>2001</a:t>
              </a:r>
              <a:r>
                <a:rPr lang="zh-CN" altLang="en-US" dirty="0">
                  <a:solidFill>
                    <a:prstClr val="black"/>
                  </a:solidFill>
                </a:rPr>
                <a:t>年，</a:t>
              </a:r>
              <a:r>
                <a:rPr lang="zh-CN" altLang="en-US" dirty="0">
                  <a:solidFill>
                    <a:srgbClr val="C00000"/>
                  </a:solidFill>
                </a:rPr>
                <a:t>万兆以太网</a:t>
              </a:r>
              <a:r>
                <a:rPr lang="zh-CN" altLang="en-US" dirty="0">
                  <a:solidFill>
                    <a:prstClr val="black"/>
                  </a:solidFill>
                </a:rPr>
                <a:t>的标准前产品开始问世，正式标准在</a:t>
              </a:r>
              <a:r>
                <a:rPr lang="en-US" altLang="zh-CN" dirty="0">
                  <a:solidFill>
                    <a:prstClr val="black"/>
                  </a:solidFill>
                </a:rPr>
                <a:t>2002</a:t>
              </a:r>
              <a:r>
                <a:rPr lang="zh-CN" altLang="en-US" dirty="0">
                  <a:solidFill>
                    <a:prstClr val="black"/>
                  </a:solidFill>
                </a:rPr>
                <a:t>年获得通过</a:t>
              </a:r>
            </a:p>
          </p:txBody>
        </p:sp>
        <p:pic>
          <p:nvPicPr>
            <p:cNvPr id="15" name="图片 14">
              <a:extLst>
                <a:ext uri="{FF2B5EF4-FFF2-40B4-BE49-F238E27FC236}">
                  <a16:creationId xmlns:a16="http://schemas.microsoft.com/office/drawing/2014/main" id="{DF343D55-7C57-436C-9894-9FF48515AA97}"/>
                </a:ext>
              </a:extLst>
            </p:cNvPr>
            <p:cNvPicPr>
              <a:picLocks noChangeAspect="1"/>
            </p:cNvPicPr>
            <p:nvPr/>
          </p:nvPicPr>
          <p:blipFill>
            <a:blip r:embed="rId5"/>
            <a:stretch>
              <a:fillRect/>
            </a:stretch>
          </p:blipFill>
          <p:spPr>
            <a:xfrm>
              <a:off x="8258913" y="1466146"/>
              <a:ext cx="3240838" cy="2789532"/>
            </a:xfrm>
            <a:prstGeom prst="rect">
              <a:avLst/>
            </a:prstGeom>
          </p:spPr>
          <p:style>
            <a:lnRef idx="0">
              <a:schemeClr val="accent2"/>
            </a:lnRef>
            <a:fillRef idx="3">
              <a:schemeClr val="accent2"/>
            </a:fillRef>
            <a:effectRef idx="3">
              <a:schemeClr val="accent2"/>
            </a:effectRef>
            <a:fontRef idx="minor">
              <a:schemeClr val="lt1"/>
            </a:fontRef>
          </p:style>
        </p:pic>
      </p:grpSp>
      <p:grpSp>
        <p:nvGrpSpPr>
          <p:cNvPr id="28" name="组合 27">
            <a:extLst>
              <a:ext uri="{FF2B5EF4-FFF2-40B4-BE49-F238E27FC236}">
                <a16:creationId xmlns:a16="http://schemas.microsoft.com/office/drawing/2014/main" id="{698EB7E0-AFAF-48C8-B522-0407DE41D876}"/>
              </a:ext>
            </a:extLst>
          </p:cNvPr>
          <p:cNvGrpSpPr/>
          <p:nvPr/>
        </p:nvGrpSpPr>
        <p:grpSpPr>
          <a:xfrm>
            <a:off x="2581948" y="4931776"/>
            <a:ext cx="3994988" cy="216172"/>
            <a:chOff x="-214926" y="6517848"/>
            <a:chExt cx="5326637" cy="520699"/>
          </a:xfrm>
        </p:grpSpPr>
        <p:grpSp>
          <p:nvGrpSpPr>
            <p:cNvPr id="29" name="组合 28">
              <a:extLst>
                <a:ext uri="{FF2B5EF4-FFF2-40B4-BE49-F238E27FC236}">
                  <a16:creationId xmlns:a16="http://schemas.microsoft.com/office/drawing/2014/main" id="{EAE115D7-4E9D-46A1-A3E4-488E6AFD2E8E}"/>
                </a:ext>
              </a:extLst>
            </p:cNvPr>
            <p:cNvGrpSpPr/>
            <p:nvPr/>
          </p:nvGrpSpPr>
          <p:grpSpPr>
            <a:xfrm>
              <a:off x="-134143" y="6517848"/>
              <a:ext cx="5245854" cy="518945"/>
              <a:chOff x="-134143" y="6326763"/>
              <a:chExt cx="5245854" cy="518945"/>
            </a:xfrm>
          </p:grpSpPr>
          <p:cxnSp>
            <p:nvCxnSpPr>
              <p:cNvPr id="31" name="直接连接符 30">
                <a:extLst>
                  <a:ext uri="{FF2B5EF4-FFF2-40B4-BE49-F238E27FC236}">
                    <a16:creationId xmlns:a16="http://schemas.microsoft.com/office/drawing/2014/main" id="{6F3A3B64-A07F-4515-A931-DCCCC56C8BCD}"/>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65516F26-8F91-4006-A59E-0DF2509E3572}"/>
                  </a:ext>
                </a:extLst>
              </p:cNvPr>
              <p:cNvSpPr txBox="1"/>
              <p:nvPr/>
            </p:nvSpPr>
            <p:spPr>
              <a:xfrm>
                <a:off x="466862" y="6326763"/>
                <a:ext cx="4644849" cy="518945"/>
              </a:xfrm>
              <a:prstGeom prst="rect">
                <a:avLst/>
              </a:prstGeom>
              <a:noFill/>
            </p:spPr>
            <p:txBody>
              <a:bodyPr wrap="none" rtlCol="0">
                <a:spAutoFit/>
              </a:bodyPr>
              <a:lstStyle/>
              <a:p>
                <a:pPr defTabSz="685528" eaLnBrk="1" fontAlgn="auto" hangingPunct="1">
                  <a:spcBef>
                    <a:spcPts val="0"/>
                  </a:spcBef>
                  <a:spcAft>
                    <a:spcPts val="0"/>
                  </a:spcAft>
                </a:pPr>
                <a:r>
                  <a:rPr lang="en-US" altLang="zh-CN" sz="800" dirty="0">
                    <a:solidFill>
                      <a:prstClr val="white">
                        <a:lumMod val="50000"/>
                      </a:prstClr>
                    </a:solidFill>
                    <a:latin typeface="微软雅黑" panose="020B0503020204020204" pitchFamily="34" charset="-122"/>
                    <a:ea typeface="微软雅黑" panose="020B0503020204020204" pitchFamily="34" charset="-122"/>
                  </a:rPr>
                  <a:t>https://www.slideshare.net/citizenearth/bridge-to-tera-bit-ethernet</a:t>
                </a:r>
              </a:p>
            </p:txBody>
          </p:sp>
        </p:grpSp>
        <p:sp>
          <p:nvSpPr>
            <p:cNvPr id="30" name="文本框 29">
              <a:extLst>
                <a:ext uri="{FF2B5EF4-FFF2-40B4-BE49-F238E27FC236}">
                  <a16:creationId xmlns:a16="http://schemas.microsoft.com/office/drawing/2014/main" id="{F8C62A41-1620-4E33-B4EE-DD12D2943534}"/>
                </a:ext>
              </a:extLst>
            </p:cNvPr>
            <p:cNvSpPr txBox="1"/>
            <p:nvPr/>
          </p:nvSpPr>
          <p:spPr>
            <a:xfrm>
              <a:off x="-214926" y="6519602"/>
              <a:ext cx="840642" cy="518945"/>
            </a:xfrm>
            <a:prstGeom prst="rect">
              <a:avLst/>
            </a:prstGeom>
            <a:noFill/>
          </p:spPr>
          <p:txBody>
            <a:bodyPr wrap="square">
              <a:spAutoFit/>
            </a:bodyPr>
            <a:lstStyle/>
            <a:p>
              <a:pPr defTabSz="685528" eaLnBrk="1" fontAlgn="auto" hangingPunct="1">
                <a:spcBef>
                  <a:spcPts val="0"/>
                </a:spcBef>
                <a:spcAft>
                  <a:spcPts val="0"/>
                </a:spcAft>
              </a:pPr>
              <a:r>
                <a:rPr lang="zh-CN" altLang="en-US" sz="800" dirty="0">
                  <a:solidFill>
                    <a:prstClr val="white">
                      <a:lumMod val="50000"/>
                    </a:prst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76394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261B043F-3608-4F3D-AA26-AA3A49F429EA}" type="slidenum">
              <a:rPr lang="zh-CN" altLang="en-US" sz="1400">
                <a:solidFill>
                  <a:schemeClr val="tx1"/>
                </a:solidFill>
                <a:latin typeface="Arial" charset="0"/>
              </a:rPr>
              <a:pPr algn="r" eaLnBrk="1" hangingPunct="1">
                <a:spcBef>
                  <a:spcPct val="0"/>
                </a:spcBef>
                <a:buClrTx/>
                <a:buFont typeface="Arial" charset="0"/>
                <a:buNone/>
              </a:pPr>
              <a:t>50</a:t>
            </a:fld>
            <a:endParaRPr lang="en-US" altLang="zh-CN" sz="1400">
              <a:solidFill>
                <a:schemeClr val="tx1"/>
              </a:solidFill>
              <a:latin typeface="Arial" charset="0"/>
            </a:endParaRPr>
          </a:p>
        </p:txBody>
      </p:sp>
      <p:sp>
        <p:nvSpPr>
          <p:cNvPr id="50179" name="Rectangle 2"/>
          <p:cNvSpPr>
            <a:spLocks noGrp="1" noChangeArrowheads="1"/>
          </p:cNvSpPr>
          <p:nvPr>
            <p:ph type="title" idx="4294967295"/>
          </p:nvPr>
        </p:nvSpPr>
        <p:spPr>
          <a:xfrm>
            <a:off x="755669" y="11925"/>
            <a:ext cx="7540625" cy="1007269"/>
          </a:xfrm>
        </p:spPr>
        <p:txBody>
          <a:bodyPr/>
          <a:lstStyle/>
          <a:p>
            <a:pPr eaLnBrk="1" hangingPunct="1"/>
            <a:r>
              <a:rPr lang="zh-CN" altLang="en-US"/>
              <a:t>吉比特以太网</a:t>
            </a:r>
            <a:r>
              <a:rPr lang="en-US" altLang="zh-CN"/>
              <a:t>802.3z</a:t>
            </a:r>
            <a:endParaRPr lang="zh-CN" altLang="en-US"/>
          </a:p>
        </p:txBody>
      </p:sp>
      <p:sp>
        <p:nvSpPr>
          <p:cNvPr id="67588" name="Rectangle 3"/>
          <p:cNvSpPr>
            <a:spLocks noGrp="1" noChangeArrowheads="1"/>
          </p:cNvSpPr>
          <p:nvPr>
            <p:ph type="body" idx="4294967295"/>
          </p:nvPr>
        </p:nvSpPr>
        <p:spPr>
          <a:xfrm>
            <a:off x="611188" y="1152525"/>
            <a:ext cx="7848600" cy="3531394"/>
          </a:xfrm>
        </p:spPr>
        <p:txBody>
          <a:bodyPr/>
          <a:lstStyle/>
          <a:p>
            <a:pPr marL="609330" indent="-609330" eaLnBrk="1" hangingPunct="1"/>
            <a:r>
              <a:rPr lang="zh-CN" altLang="en-US" sz="2000" dirty="0"/>
              <a:t>允许在 </a:t>
            </a:r>
            <a:r>
              <a:rPr lang="en-US" altLang="zh-CN" sz="2000" dirty="0"/>
              <a:t>1 Gb/s </a:t>
            </a:r>
            <a:r>
              <a:rPr lang="zh-CN" altLang="en-US" sz="2000" dirty="0"/>
              <a:t>下全双工和半双工两种方式工作。</a:t>
            </a:r>
          </a:p>
          <a:p>
            <a:pPr marL="609330" indent="-609330" eaLnBrk="1" hangingPunct="1"/>
            <a:r>
              <a:rPr lang="zh-CN" altLang="en-US" sz="2000" dirty="0"/>
              <a:t>使用 </a:t>
            </a:r>
            <a:r>
              <a:rPr lang="en-US" altLang="zh-CN" sz="2000" dirty="0"/>
              <a:t>802.3 </a:t>
            </a:r>
            <a:r>
              <a:rPr lang="zh-CN" altLang="en-US" sz="2000" dirty="0"/>
              <a:t>协议规定的帧格式。</a:t>
            </a:r>
          </a:p>
          <a:p>
            <a:pPr marL="609330" indent="-609330" eaLnBrk="1" hangingPunct="1"/>
            <a:r>
              <a:rPr lang="zh-CN" altLang="en-US" sz="2000" dirty="0"/>
              <a:t>半双工方式下使用 </a:t>
            </a:r>
            <a:r>
              <a:rPr lang="en-US" altLang="zh-CN" sz="2000" dirty="0"/>
              <a:t>CSMA/CD </a:t>
            </a:r>
            <a:r>
              <a:rPr lang="zh-CN" altLang="en-US" sz="2000" dirty="0"/>
              <a:t>协议，进行碰撞检测。</a:t>
            </a:r>
            <a:endParaRPr lang="en-US" altLang="zh-CN" sz="2000" dirty="0"/>
          </a:p>
          <a:p>
            <a:pPr lvl="1" eaLnBrk="1" hangingPunct="1">
              <a:buFont typeface="Wingdings" pitchFamily="2" charset="2"/>
              <a:buChar char="ü"/>
            </a:pPr>
            <a:r>
              <a:rPr lang="zh-CN" altLang="en-US" sz="1800" dirty="0"/>
              <a:t>最大电缆长度</a:t>
            </a:r>
            <a:r>
              <a:rPr lang="en-US" altLang="zh-CN" sz="1800" dirty="0"/>
              <a:t>10</a:t>
            </a:r>
            <a:r>
              <a:rPr lang="zh-CN" altLang="en-US" sz="1800" dirty="0"/>
              <a:t>米？最短帧长</a:t>
            </a:r>
            <a:r>
              <a:rPr lang="en-US" altLang="zh-CN" sz="1800" dirty="0"/>
              <a:t>640</a:t>
            </a:r>
            <a:r>
              <a:rPr lang="zh-CN" altLang="en-US" sz="1800" dirty="0"/>
              <a:t>字节？</a:t>
            </a:r>
            <a:r>
              <a:rPr lang="en-US" altLang="zh-CN" sz="1800" b="1" i="1" dirty="0">
                <a:solidFill>
                  <a:srgbClr val="FF0000"/>
                </a:solidFill>
              </a:rPr>
              <a:t>--</a:t>
            </a:r>
            <a:r>
              <a:rPr lang="zh-CN" altLang="en-US" sz="1800" b="1" i="1" dirty="0">
                <a:solidFill>
                  <a:srgbClr val="FF0000"/>
                </a:solidFill>
              </a:rPr>
              <a:t>太不实际！</a:t>
            </a:r>
          </a:p>
          <a:p>
            <a:pPr lvl="1" eaLnBrk="1" hangingPunct="1">
              <a:buFont typeface="Wingdings" pitchFamily="2" charset="2"/>
              <a:buChar char="ü"/>
            </a:pPr>
            <a:r>
              <a:rPr lang="zh-CN" altLang="en-US" sz="1800" dirty="0"/>
              <a:t>载波延伸（</a:t>
            </a:r>
            <a:r>
              <a:rPr lang="en-US" altLang="zh-CN" sz="1800" dirty="0"/>
              <a:t>carrier extension</a:t>
            </a:r>
            <a:r>
              <a:rPr lang="zh-CN" altLang="en-US" sz="1800" dirty="0"/>
              <a:t>）</a:t>
            </a:r>
            <a:r>
              <a:rPr lang="en-US" altLang="zh-CN" sz="1800" dirty="0"/>
              <a:t>——</a:t>
            </a:r>
            <a:r>
              <a:rPr lang="zh-CN" altLang="en-US" sz="1800" dirty="0"/>
              <a:t>网段最大长度</a:t>
            </a:r>
            <a:r>
              <a:rPr lang="en-US" altLang="zh-CN" sz="1800" dirty="0"/>
              <a:t>100m</a:t>
            </a:r>
            <a:r>
              <a:rPr lang="zh-CN" altLang="en-US" sz="1800" dirty="0"/>
              <a:t>，最短帧长</a:t>
            </a:r>
            <a:r>
              <a:rPr lang="en-US" altLang="zh-CN" sz="1800" dirty="0"/>
              <a:t>64</a:t>
            </a:r>
            <a:r>
              <a:rPr lang="zh-CN" altLang="en-US" sz="1800" dirty="0"/>
              <a:t>字节（</a:t>
            </a:r>
            <a:r>
              <a:rPr lang="en-US" altLang="zh-CN" sz="1800" dirty="0"/>
              <a:t>MAC</a:t>
            </a:r>
            <a:r>
              <a:rPr lang="zh-CN" altLang="en-US" sz="1800" dirty="0"/>
              <a:t>帧发送长度补足</a:t>
            </a:r>
            <a:r>
              <a:rPr lang="en-US" altLang="zh-CN" sz="1800" dirty="0"/>
              <a:t>512</a:t>
            </a:r>
            <a:r>
              <a:rPr lang="zh-CN" altLang="en-US" sz="1800" dirty="0"/>
              <a:t>字节），争用期</a:t>
            </a:r>
            <a:r>
              <a:rPr lang="en-US" altLang="zh-CN" sz="1800" dirty="0"/>
              <a:t>512</a:t>
            </a:r>
            <a:r>
              <a:rPr lang="zh-CN" altLang="en-US" sz="1800" dirty="0"/>
              <a:t>字节。</a:t>
            </a:r>
          </a:p>
          <a:p>
            <a:pPr lvl="1" eaLnBrk="1" hangingPunct="1">
              <a:buFont typeface="Wingdings" pitchFamily="2" charset="2"/>
              <a:buChar char="ü"/>
            </a:pPr>
            <a:r>
              <a:rPr lang="zh-CN" altLang="en-US" sz="1800" dirty="0"/>
              <a:t>分组突发（</a:t>
            </a:r>
            <a:r>
              <a:rPr lang="en-US" altLang="zh-CN" sz="1800" dirty="0"/>
              <a:t>packet bursting</a:t>
            </a:r>
            <a:r>
              <a:rPr lang="zh-CN" altLang="en-US" sz="1800" dirty="0"/>
              <a:t>）</a:t>
            </a:r>
            <a:r>
              <a:rPr lang="en-US" altLang="zh-CN" sz="1800" dirty="0"/>
              <a:t>——</a:t>
            </a:r>
            <a:r>
              <a:rPr lang="zh-CN" altLang="en-US" sz="1800" dirty="0"/>
              <a:t>第一个短帧要如上填充，随后短帧可以照常发送；只是预留必要的帧间间隔。</a:t>
            </a:r>
          </a:p>
          <a:p>
            <a:pPr marL="609330" indent="-609330" eaLnBrk="1" hangingPunct="1"/>
            <a:r>
              <a:rPr lang="zh-CN" altLang="en-US" sz="2000" dirty="0"/>
              <a:t>全双工方式下，不使用</a:t>
            </a:r>
            <a:r>
              <a:rPr lang="en-US" altLang="zh-CN" sz="2000" dirty="0"/>
              <a:t>CSMA/CD</a:t>
            </a:r>
            <a:r>
              <a:rPr lang="zh-CN" altLang="en-US" sz="2000" dirty="0"/>
              <a:t>。</a:t>
            </a:r>
            <a:endParaRPr lang="en-US" altLang="zh-CN" sz="2000" dirty="0"/>
          </a:p>
          <a:p>
            <a:pPr marL="609330" indent="-609330" eaLnBrk="1" hangingPunct="1"/>
            <a:r>
              <a:rPr lang="zh-CN" altLang="en-US" sz="2000" dirty="0"/>
              <a:t>与 </a:t>
            </a:r>
            <a:r>
              <a:rPr lang="en-US" altLang="zh-CN" sz="2000" dirty="0"/>
              <a:t>10BASE-T </a:t>
            </a:r>
            <a:r>
              <a:rPr lang="zh-CN" altLang="en-US" sz="2000" dirty="0"/>
              <a:t>和 </a:t>
            </a:r>
            <a:r>
              <a:rPr lang="en-US" altLang="zh-CN" sz="2000" dirty="0"/>
              <a:t>100BASE-T </a:t>
            </a:r>
            <a:r>
              <a:rPr lang="zh-CN" altLang="en-US" sz="2000" dirty="0"/>
              <a:t>技术向后兼容。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58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758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58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758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7588">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75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88BA9077-A570-4B3D-A7CC-75183981BCC5}" type="slidenum">
              <a:rPr lang="zh-CN" altLang="en-US" sz="1400">
                <a:solidFill>
                  <a:schemeClr val="tx1"/>
                </a:solidFill>
                <a:latin typeface="Arial" charset="0"/>
              </a:rPr>
              <a:pPr algn="r" eaLnBrk="1" hangingPunct="1">
                <a:spcBef>
                  <a:spcPct val="0"/>
                </a:spcBef>
                <a:buClrTx/>
                <a:buFont typeface="Arial" charset="0"/>
                <a:buNone/>
              </a:pPr>
              <a:t>51</a:t>
            </a:fld>
            <a:endParaRPr lang="en-US" altLang="zh-CN" sz="1400">
              <a:solidFill>
                <a:schemeClr val="tx1"/>
              </a:solidFill>
              <a:latin typeface="Arial" charset="0"/>
            </a:endParaRPr>
          </a:p>
        </p:txBody>
      </p:sp>
      <p:sp>
        <p:nvSpPr>
          <p:cNvPr id="51203" name="Rectangle 2"/>
          <p:cNvSpPr>
            <a:spLocks noGrp="1" noChangeArrowheads="1"/>
          </p:cNvSpPr>
          <p:nvPr>
            <p:ph type="title" idx="4294967295"/>
          </p:nvPr>
        </p:nvSpPr>
        <p:spPr>
          <a:xfrm>
            <a:off x="827088" y="26212"/>
            <a:ext cx="7613650" cy="1007269"/>
          </a:xfrm>
        </p:spPr>
        <p:txBody>
          <a:bodyPr/>
          <a:lstStyle/>
          <a:p>
            <a:pPr eaLnBrk="1" hangingPunct="1"/>
            <a:r>
              <a:rPr lang="zh-CN" altLang="zh-CN"/>
              <a:t>吉比特以太网的物理层 </a:t>
            </a:r>
            <a:r>
              <a:rPr lang="zh-CN" altLang="en-US"/>
              <a:t>（表</a:t>
            </a:r>
            <a:r>
              <a:rPr lang="en-US" altLang="zh-CN"/>
              <a:t>3-2</a:t>
            </a:r>
            <a:r>
              <a:rPr lang="zh-CN" altLang="en-US"/>
              <a:t>）</a:t>
            </a:r>
            <a:endParaRPr lang="zh-CN" altLang="zh-CN"/>
          </a:p>
        </p:txBody>
      </p:sp>
      <p:sp>
        <p:nvSpPr>
          <p:cNvPr id="68612" name="Rectangle 3"/>
          <p:cNvSpPr>
            <a:spLocks noGrp="1" noChangeArrowheads="1"/>
          </p:cNvSpPr>
          <p:nvPr>
            <p:ph type="body" idx="4294967295"/>
          </p:nvPr>
        </p:nvSpPr>
        <p:spPr>
          <a:xfrm>
            <a:off x="790577" y="1437085"/>
            <a:ext cx="7381875" cy="3086100"/>
          </a:xfrm>
        </p:spPr>
        <p:txBody>
          <a:bodyPr/>
          <a:lstStyle/>
          <a:p>
            <a:pPr eaLnBrk="1" hangingPunct="1">
              <a:buFont typeface="Wingdings" pitchFamily="2" charset="2"/>
              <a:buChar char="Ø"/>
            </a:pPr>
            <a:r>
              <a:rPr lang="en-US" altLang="zh-CN"/>
              <a:t>1000BASE-X      </a:t>
            </a:r>
            <a:r>
              <a:rPr lang="zh-CN" altLang="en-US"/>
              <a:t>基于光纤通道的物理层</a:t>
            </a:r>
          </a:p>
          <a:p>
            <a:pPr marL="274529" lvl="2" indent="0" eaLnBrk="1" hangingPunct="1">
              <a:buNone/>
            </a:pPr>
            <a:r>
              <a:rPr lang="en-US" altLang="zh-CN">
                <a:solidFill>
                  <a:srgbClr val="333399"/>
                </a:solidFill>
                <a:ea typeface="黑体" pitchFamily="49" charset="-122"/>
              </a:rPr>
              <a:t>1000BASE-SX   SX</a:t>
            </a:r>
            <a:r>
              <a:rPr lang="zh-CN" altLang="en-US">
                <a:solidFill>
                  <a:srgbClr val="333399"/>
                </a:solidFill>
                <a:ea typeface="黑体" pitchFamily="49" charset="-122"/>
              </a:rPr>
              <a:t>表示短波长</a:t>
            </a:r>
          </a:p>
          <a:p>
            <a:pPr marL="274529" lvl="2" indent="0" eaLnBrk="1" hangingPunct="1">
              <a:buNone/>
            </a:pPr>
            <a:r>
              <a:rPr lang="en-US" altLang="zh-CN">
                <a:solidFill>
                  <a:srgbClr val="333399"/>
                </a:solidFill>
                <a:ea typeface="黑体" pitchFamily="49" charset="-122"/>
              </a:rPr>
              <a:t>1000BASE-LX   LX</a:t>
            </a:r>
            <a:r>
              <a:rPr lang="zh-CN" altLang="en-US">
                <a:solidFill>
                  <a:srgbClr val="333399"/>
                </a:solidFill>
                <a:ea typeface="黑体" pitchFamily="49" charset="-122"/>
              </a:rPr>
              <a:t>表示长波长</a:t>
            </a:r>
          </a:p>
          <a:p>
            <a:pPr marL="274529" lvl="2" indent="0" eaLnBrk="1" hangingPunct="1">
              <a:buNone/>
            </a:pPr>
            <a:r>
              <a:rPr lang="en-US" altLang="zh-CN">
                <a:solidFill>
                  <a:srgbClr val="333399"/>
                </a:solidFill>
                <a:ea typeface="黑体" pitchFamily="49" charset="-122"/>
              </a:rPr>
              <a:t>1000BASE-CX   CX</a:t>
            </a:r>
            <a:r>
              <a:rPr lang="zh-CN" altLang="en-US">
                <a:solidFill>
                  <a:srgbClr val="333399"/>
                </a:solidFill>
                <a:ea typeface="黑体" pitchFamily="49" charset="-122"/>
              </a:rPr>
              <a:t>表示铜线</a:t>
            </a:r>
          </a:p>
          <a:p>
            <a:pPr eaLnBrk="1" hangingPunct="1">
              <a:buFont typeface="Wingdings" pitchFamily="2" charset="2"/>
              <a:buChar char="Ø"/>
            </a:pPr>
            <a:r>
              <a:rPr lang="en-US" altLang="zh-CN"/>
              <a:t>1000BASE-T </a:t>
            </a:r>
          </a:p>
          <a:p>
            <a:pPr marL="274529" lvl="2" indent="0" eaLnBrk="1" hangingPunct="1">
              <a:buNone/>
            </a:pPr>
            <a:r>
              <a:rPr lang="zh-CN" altLang="en-US">
                <a:solidFill>
                  <a:srgbClr val="333399"/>
                </a:solidFill>
                <a:ea typeface="黑体" pitchFamily="49" charset="-122"/>
              </a:rPr>
              <a:t>使用 </a:t>
            </a:r>
            <a:r>
              <a:rPr lang="en-US" altLang="zh-CN">
                <a:solidFill>
                  <a:srgbClr val="333399"/>
                </a:solidFill>
                <a:ea typeface="黑体" pitchFamily="49" charset="-122"/>
              </a:rPr>
              <a:t>4</a:t>
            </a:r>
            <a:r>
              <a:rPr lang="zh-CN" altLang="en-US">
                <a:solidFill>
                  <a:srgbClr val="333399"/>
                </a:solidFill>
                <a:ea typeface="黑体" pitchFamily="49" charset="-122"/>
              </a:rPr>
              <a:t>对 </a:t>
            </a:r>
            <a:r>
              <a:rPr lang="en-US" altLang="zh-CN">
                <a:solidFill>
                  <a:srgbClr val="333399"/>
                </a:solidFill>
                <a:ea typeface="黑体" pitchFamily="49" charset="-122"/>
              </a:rPr>
              <a:t>5 </a:t>
            </a:r>
            <a:r>
              <a:rPr lang="zh-CN" altLang="en-US">
                <a:solidFill>
                  <a:srgbClr val="333399"/>
                </a:solidFill>
                <a:ea typeface="黑体" pitchFamily="49" charset="-122"/>
              </a:rPr>
              <a:t>类线 </a:t>
            </a:r>
            <a:r>
              <a:rPr lang="en-US" altLang="zh-CN">
                <a:solidFill>
                  <a:srgbClr val="333399"/>
                </a:solidFill>
                <a:ea typeface="黑体" pitchFamily="49" charset="-122"/>
              </a:rPr>
              <a:t>UTP</a:t>
            </a:r>
            <a:r>
              <a:rPr lang="en-US" altLang="zh-CN"/>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63E01082-3448-4AD6-BC4D-A7E32D61A9CA}" type="slidenum">
              <a:rPr lang="zh-CN" altLang="en-US" sz="1400">
                <a:solidFill>
                  <a:schemeClr val="tx1"/>
                </a:solidFill>
                <a:latin typeface="Arial" charset="0"/>
              </a:rPr>
              <a:pPr algn="r" eaLnBrk="1" hangingPunct="1">
                <a:spcBef>
                  <a:spcPct val="0"/>
                </a:spcBef>
                <a:buClrTx/>
                <a:buFont typeface="Arial" charset="0"/>
                <a:buNone/>
              </a:pPr>
              <a:t>52</a:t>
            </a:fld>
            <a:endParaRPr lang="en-US" altLang="zh-CN" sz="1400">
              <a:solidFill>
                <a:schemeClr val="tx1"/>
              </a:solidFill>
              <a:latin typeface="Arial" charset="0"/>
            </a:endParaRPr>
          </a:p>
        </p:txBody>
      </p:sp>
      <p:sp>
        <p:nvSpPr>
          <p:cNvPr id="52227" name="Rectangle 2"/>
          <p:cNvSpPr>
            <a:spLocks noGrp="1" noChangeArrowheads="1"/>
          </p:cNvSpPr>
          <p:nvPr>
            <p:ph type="title" idx="4294967295"/>
          </p:nvPr>
        </p:nvSpPr>
        <p:spPr>
          <a:xfrm>
            <a:off x="822343" y="0"/>
            <a:ext cx="7540625" cy="1007269"/>
          </a:xfrm>
        </p:spPr>
        <p:txBody>
          <a:bodyPr/>
          <a:lstStyle/>
          <a:p>
            <a:pPr eaLnBrk="1" hangingPunct="1"/>
            <a:r>
              <a:rPr lang="zh-CN" altLang="zh-CN" dirty="0"/>
              <a:t>吉比特以太网的配置举例 </a:t>
            </a:r>
          </a:p>
        </p:txBody>
      </p:sp>
      <p:sp>
        <p:nvSpPr>
          <p:cNvPr id="52228" name="Line 3"/>
          <p:cNvSpPr>
            <a:spLocks noChangeShapeType="1"/>
          </p:cNvSpPr>
          <p:nvPr/>
        </p:nvSpPr>
        <p:spPr bwMode="auto">
          <a:xfrm flipH="1">
            <a:off x="1624014" y="3664745"/>
            <a:ext cx="793750" cy="515541"/>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29" name="Line 4"/>
          <p:cNvSpPr>
            <a:spLocks noChangeShapeType="1"/>
          </p:cNvSpPr>
          <p:nvPr/>
        </p:nvSpPr>
        <p:spPr bwMode="auto">
          <a:xfrm flipH="1">
            <a:off x="2259032" y="3664745"/>
            <a:ext cx="236537" cy="515541"/>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30" name="Line 5"/>
          <p:cNvSpPr>
            <a:spLocks noChangeShapeType="1"/>
          </p:cNvSpPr>
          <p:nvPr/>
        </p:nvSpPr>
        <p:spPr bwMode="auto">
          <a:xfrm>
            <a:off x="2733675" y="3664745"/>
            <a:ext cx="236538" cy="515541"/>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31" name="Line 6"/>
          <p:cNvSpPr>
            <a:spLocks noChangeShapeType="1"/>
          </p:cNvSpPr>
          <p:nvPr/>
        </p:nvSpPr>
        <p:spPr bwMode="auto">
          <a:xfrm>
            <a:off x="2970232" y="3664745"/>
            <a:ext cx="712787" cy="515541"/>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32" name="Line 7"/>
          <p:cNvSpPr>
            <a:spLocks noChangeShapeType="1"/>
          </p:cNvSpPr>
          <p:nvPr/>
        </p:nvSpPr>
        <p:spPr bwMode="auto">
          <a:xfrm flipH="1">
            <a:off x="5392738" y="3664745"/>
            <a:ext cx="792162" cy="515541"/>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33" name="Line 8"/>
          <p:cNvSpPr>
            <a:spLocks noChangeShapeType="1"/>
          </p:cNvSpPr>
          <p:nvPr/>
        </p:nvSpPr>
        <p:spPr bwMode="auto">
          <a:xfrm flipH="1">
            <a:off x="6105525" y="3664745"/>
            <a:ext cx="236538" cy="515541"/>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34" name="Line 9"/>
          <p:cNvSpPr>
            <a:spLocks noChangeShapeType="1"/>
          </p:cNvSpPr>
          <p:nvPr/>
        </p:nvSpPr>
        <p:spPr bwMode="auto">
          <a:xfrm>
            <a:off x="6580206" y="3664745"/>
            <a:ext cx="236537" cy="572691"/>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35" name="Line 10"/>
          <p:cNvSpPr>
            <a:spLocks noChangeShapeType="1"/>
          </p:cNvSpPr>
          <p:nvPr/>
        </p:nvSpPr>
        <p:spPr bwMode="auto">
          <a:xfrm>
            <a:off x="6737352" y="3604022"/>
            <a:ext cx="889000" cy="67508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36" name="Line 11"/>
          <p:cNvSpPr>
            <a:spLocks noChangeShapeType="1"/>
          </p:cNvSpPr>
          <p:nvPr/>
        </p:nvSpPr>
        <p:spPr bwMode="auto">
          <a:xfrm>
            <a:off x="4951432" y="2458641"/>
            <a:ext cx="1425575"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37" name="Line 12"/>
          <p:cNvSpPr>
            <a:spLocks noChangeShapeType="1"/>
          </p:cNvSpPr>
          <p:nvPr/>
        </p:nvSpPr>
        <p:spPr bwMode="auto">
          <a:xfrm>
            <a:off x="4951413" y="2115741"/>
            <a:ext cx="792162"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pic>
        <p:nvPicPr>
          <p:cNvPr id="52238"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6513" y="4121945"/>
            <a:ext cx="6080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9"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450" y="1599011"/>
            <a:ext cx="712788" cy="83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0" name="Text Box 15"/>
          <p:cNvSpPr txBox="1">
            <a:spLocks noChangeArrowheads="1"/>
          </p:cNvSpPr>
          <p:nvPr/>
        </p:nvSpPr>
        <p:spPr bwMode="auto">
          <a:xfrm>
            <a:off x="2003428" y="2220519"/>
            <a:ext cx="1540802" cy="40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2000">
                <a:solidFill>
                  <a:srgbClr val="333399"/>
                </a:solidFill>
                <a:latin typeface="Arial" charset="0"/>
                <a:ea typeface="黑体" pitchFamily="49" charset="-122"/>
              </a:rPr>
              <a:t>1 Gb/s </a:t>
            </a:r>
            <a:r>
              <a:rPr lang="zh-CN" altLang="en-US" sz="2000">
                <a:solidFill>
                  <a:srgbClr val="333399"/>
                </a:solidFill>
                <a:latin typeface="Arial" charset="0"/>
                <a:ea typeface="黑体" pitchFamily="49" charset="-122"/>
              </a:rPr>
              <a:t>链路</a:t>
            </a:r>
          </a:p>
        </p:txBody>
      </p:sp>
      <p:sp>
        <p:nvSpPr>
          <p:cNvPr id="52241" name="AutoShape 16"/>
          <p:cNvSpPr>
            <a:spLocks noChangeArrowheads="1"/>
          </p:cNvSpPr>
          <p:nvPr/>
        </p:nvSpPr>
        <p:spPr bwMode="auto">
          <a:xfrm>
            <a:off x="3813176" y="1739505"/>
            <a:ext cx="1217613" cy="891778"/>
          </a:xfrm>
          <a:prstGeom prst="cube">
            <a:avLst>
              <a:gd name="adj" fmla="val 12981"/>
            </a:avLst>
          </a:prstGeom>
          <a:solidFill>
            <a:srgbClr val="CCECFF"/>
          </a:solidFill>
          <a:ln w="9525">
            <a:solidFill>
              <a:schemeClr val="tx1"/>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52242" name="Text Box 17"/>
          <p:cNvSpPr txBox="1">
            <a:spLocks noChangeArrowheads="1"/>
          </p:cNvSpPr>
          <p:nvPr/>
        </p:nvSpPr>
        <p:spPr bwMode="auto">
          <a:xfrm>
            <a:off x="3854469" y="1955025"/>
            <a:ext cx="1096963" cy="715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2000">
                <a:solidFill>
                  <a:srgbClr val="333399"/>
                </a:solidFill>
                <a:latin typeface="Arial" charset="0"/>
                <a:ea typeface="黑体" pitchFamily="49" charset="-122"/>
              </a:rPr>
              <a:t>吉比特</a:t>
            </a:r>
            <a:endParaRPr lang="en-US" altLang="zh-CN" sz="2000">
              <a:solidFill>
                <a:srgbClr val="333399"/>
              </a:solidFill>
              <a:latin typeface="Arial" charset="0"/>
              <a:ea typeface="黑体" pitchFamily="49" charset="-122"/>
            </a:endParaRPr>
          </a:p>
          <a:p>
            <a:pPr algn="ctr" eaLnBrk="1" hangingPunct="1">
              <a:spcBef>
                <a:spcPct val="0"/>
              </a:spcBef>
              <a:buClrTx/>
              <a:buFont typeface="Arial" charset="0"/>
              <a:buNone/>
            </a:pPr>
            <a:r>
              <a:rPr lang="zh-CN" altLang="en-US" sz="2000">
                <a:solidFill>
                  <a:srgbClr val="333399"/>
                </a:solidFill>
                <a:latin typeface="Arial" charset="0"/>
                <a:ea typeface="黑体" pitchFamily="49" charset="-122"/>
              </a:rPr>
              <a:t>交换机</a:t>
            </a:r>
          </a:p>
        </p:txBody>
      </p:sp>
      <p:pic>
        <p:nvPicPr>
          <p:cNvPr id="52243" name="Picture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614" y="1884760"/>
            <a:ext cx="714375" cy="83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4" name="AutoShape 19"/>
          <p:cNvSpPr>
            <a:spLocks noChangeArrowheads="1"/>
          </p:cNvSpPr>
          <p:nvPr/>
        </p:nvSpPr>
        <p:spPr bwMode="auto">
          <a:xfrm>
            <a:off x="2259014" y="3155175"/>
            <a:ext cx="790575" cy="573881"/>
          </a:xfrm>
          <a:prstGeom prst="cube">
            <a:avLst>
              <a:gd name="adj" fmla="val 12981"/>
            </a:avLst>
          </a:prstGeom>
          <a:solidFill>
            <a:srgbClr val="FFFF66"/>
          </a:solidFill>
          <a:ln w="9525">
            <a:solidFill>
              <a:schemeClr val="tx1"/>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52245" name="AutoShape 20"/>
          <p:cNvSpPr>
            <a:spLocks noChangeArrowheads="1"/>
          </p:cNvSpPr>
          <p:nvPr/>
        </p:nvSpPr>
        <p:spPr bwMode="auto">
          <a:xfrm>
            <a:off x="6105544" y="3155175"/>
            <a:ext cx="792163" cy="573881"/>
          </a:xfrm>
          <a:prstGeom prst="cube">
            <a:avLst>
              <a:gd name="adj" fmla="val 12981"/>
            </a:avLst>
          </a:prstGeom>
          <a:solidFill>
            <a:srgbClr val="FFFF66"/>
          </a:solidFill>
          <a:ln w="9525">
            <a:solidFill>
              <a:schemeClr val="tx1"/>
            </a:solidFill>
            <a:miter lim="800000"/>
            <a:headEnd/>
            <a:tailEnd/>
          </a:ln>
        </p:spPr>
        <p:txBody>
          <a:bodyPr wrap="none" lIns="91404" tIns="45702" rIns="91404" bIns="45702" anchor="ct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endParaRPr lang="zh-CN" altLang="en-US" sz="2000">
              <a:solidFill>
                <a:schemeClr val="tx1"/>
              </a:solidFill>
              <a:latin typeface="Tahoma" pitchFamily="34" charset="0"/>
            </a:endParaRPr>
          </a:p>
        </p:txBody>
      </p:sp>
      <p:sp>
        <p:nvSpPr>
          <p:cNvPr id="52246" name="Text Box 21"/>
          <p:cNvSpPr txBox="1">
            <a:spLocks noChangeArrowheads="1"/>
          </p:cNvSpPr>
          <p:nvPr/>
        </p:nvSpPr>
        <p:spPr bwMode="auto">
          <a:xfrm>
            <a:off x="3072050" y="3212307"/>
            <a:ext cx="3041213" cy="40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ctr" eaLnBrk="1" hangingPunct="1">
              <a:spcBef>
                <a:spcPct val="0"/>
              </a:spcBef>
              <a:buClrTx/>
              <a:buFont typeface="Arial" charset="0"/>
              <a:buNone/>
            </a:pPr>
            <a:r>
              <a:rPr lang="zh-CN" altLang="en-US" sz="2000">
                <a:solidFill>
                  <a:srgbClr val="333399"/>
                </a:solidFill>
                <a:latin typeface="Arial" charset="0"/>
                <a:ea typeface="黑体" pitchFamily="49" charset="-122"/>
              </a:rPr>
              <a:t>百兆比特或吉比特交换机</a:t>
            </a:r>
          </a:p>
        </p:txBody>
      </p:sp>
      <p:sp>
        <p:nvSpPr>
          <p:cNvPr id="52247" name="Freeform 22"/>
          <p:cNvSpPr>
            <a:spLocks/>
          </p:cNvSpPr>
          <p:nvPr/>
        </p:nvSpPr>
        <p:spPr bwMode="auto">
          <a:xfrm>
            <a:off x="2654319" y="2631300"/>
            <a:ext cx="1425575" cy="573881"/>
          </a:xfrm>
          <a:custGeom>
            <a:avLst/>
            <a:gdLst>
              <a:gd name="T0" fmla="*/ 0 w 768"/>
              <a:gd name="T1" fmla="*/ 2147483647 h 480"/>
              <a:gd name="T2" fmla="*/ 0 w 768"/>
              <a:gd name="T3" fmla="*/ 2147483647 h 480"/>
              <a:gd name="T4" fmla="*/ 2147483647 w 768"/>
              <a:gd name="T5" fmla="*/ 2147483647 h 480"/>
              <a:gd name="T6" fmla="*/ 2147483647 w 768"/>
              <a:gd name="T7" fmla="*/ 0 h 480"/>
              <a:gd name="T8" fmla="*/ 0 60000 65536"/>
              <a:gd name="T9" fmla="*/ 0 60000 65536"/>
              <a:gd name="T10" fmla="*/ 0 60000 65536"/>
              <a:gd name="T11" fmla="*/ 0 60000 65536"/>
              <a:gd name="T12" fmla="*/ 0 w 768"/>
              <a:gd name="T13" fmla="*/ 0 h 480"/>
              <a:gd name="T14" fmla="*/ 768 w 768"/>
              <a:gd name="T15" fmla="*/ 480 h 480"/>
            </a:gdLst>
            <a:ahLst/>
            <a:cxnLst>
              <a:cxn ang="T8">
                <a:pos x="T0" y="T1"/>
              </a:cxn>
              <a:cxn ang="T9">
                <a:pos x="T2" y="T3"/>
              </a:cxn>
              <a:cxn ang="T10">
                <a:pos x="T4" y="T5"/>
              </a:cxn>
              <a:cxn ang="T11">
                <a:pos x="T6" y="T7"/>
              </a:cxn>
            </a:cxnLst>
            <a:rect l="T12" t="T13" r="T14" b="T15"/>
            <a:pathLst>
              <a:path w="768" h="480">
                <a:moveTo>
                  <a:pt x="0" y="480"/>
                </a:moveTo>
                <a:lnTo>
                  <a:pt x="0" y="240"/>
                </a:lnTo>
                <a:lnTo>
                  <a:pt x="768" y="240"/>
                </a:lnTo>
                <a:lnTo>
                  <a:pt x="768" y="0"/>
                </a:lnTo>
              </a:path>
            </a:pathLst>
          </a:custGeom>
          <a:noFill/>
          <a:ln w="76200"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lIns="91404" tIns="45702" rIns="91404" bIns="45702"/>
          <a:lstStyle/>
          <a:p>
            <a:endParaRPr lang="zh-CN" altLang="en-US"/>
          </a:p>
        </p:txBody>
      </p:sp>
      <p:sp>
        <p:nvSpPr>
          <p:cNvPr id="52248" name="Freeform 23"/>
          <p:cNvSpPr>
            <a:spLocks/>
          </p:cNvSpPr>
          <p:nvPr/>
        </p:nvSpPr>
        <p:spPr bwMode="auto">
          <a:xfrm flipH="1">
            <a:off x="4792664" y="2631300"/>
            <a:ext cx="1704975" cy="573881"/>
          </a:xfrm>
          <a:custGeom>
            <a:avLst/>
            <a:gdLst>
              <a:gd name="T0" fmla="*/ 0 w 768"/>
              <a:gd name="T1" fmla="*/ 2147483647 h 480"/>
              <a:gd name="T2" fmla="*/ 0 w 768"/>
              <a:gd name="T3" fmla="*/ 2147483647 h 480"/>
              <a:gd name="T4" fmla="*/ 2147483647 w 768"/>
              <a:gd name="T5" fmla="*/ 2147483647 h 480"/>
              <a:gd name="T6" fmla="*/ 2147483647 w 768"/>
              <a:gd name="T7" fmla="*/ 0 h 480"/>
              <a:gd name="T8" fmla="*/ 0 60000 65536"/>
              <a:gd name="T9" fmla="*/ 0 60000 65536"/>
              <a:gd name="T10" fmla="*/ 0 60000 65536"/>
              <a:gd name="T11" fmla="*/ 0 60000 65536"/>
              <a:gd name="T12" fmla="*/ 0 w 768"/>
              <a:gd name="T13" fmla="*/ 0 h 480"/>
              <a:gd name="T14" fmla="*/ 768 w 768"/>
              <a:gd name="T15" fmla="*/ 480 h 480"/>
            </a:gdLst>
            <a:ahLst/>
            <a:cxnLst>
              <a:cxn ang="T8">
                <a:pos x="T0" y="T1"/>
              </a:cxn>
              <a:cxn ang="T9">
                <a:pos x="T2" y="T3"/>
              </a:cxn>
              <a:cxn ang="T10">
                <a:pos x="T4" y="T5"/>
              </a:cxn>
              <a:cxn ang="T11">
                <a:pos x="T6" y="T7"/>
              </a:cxn>
            </a:cxnLst>
            <a:rect l="T12" t="T13" r="T14" b="T15"/>
            <a:pathLst>
              <a:path w="768" h="480">
                <a:moveTo>
                  <a:pt x="0" y="480"/>
                </a:moveTo>
                <a:lnTo>
                  <a:pt x="0" y="240"/>
                </a:lnTo>
                <a:lnTo>
                  <a:pt x="768" y="240"/>
                </a:lnTo>
                <a:lnTo>
                  <a:pt x="768" y="0"/>
                </a:lnTo>
              </a:path>
            </a:pathLst>
          </a:custGeom>
          <a:noFill/>
          <a:ln w="76200" cmpd="sng">
            <a:solidFill>
              <a:srgbClr val="333399"/>
            </a:solidFill>
            <a:round/>
            <a:headEnd/>
            <a:tailEnd/>
          </a:ln>
          <a:extLst>
            <a:ext uri="{909E8E84-426E-40DD-AFC4-6F175D3DCCD1}">
              <a14:hiddenFill xmlns:a14="http://schemas.microsoft.com/office/drawing/2010/main">
                <a:solidFill>
                  <a:srgbClr val="FFFFFF"/>
                </a:solidFill>
              </a14:hiddenFill>
            </a:ext>
          </a:extLst>
        </p:spPr>
        <p:txBody>
          <a:bodyPr lIns="91404" tIns="45702" rIns="91404" bIns="45702"/>
          <a:lstStyle/>
          <a:p>
            <a:endParaRPr lang="zh-CN" altLang="en-US"/>
          </a:p>
        </p:txBody>
      </p:sp>
      <p:sp>
        <p:nvSpPr>
          <p:cNvPr id="52249" name="Line 24"/>
          <p:cNvSpPr>
            <a:spLocks noChangeShapeType="1"/>
          </p:cNvSpPr>
          <p:nvPr/>
        </p:nvSpPr>
        <p:spPr bwMode="auto">
          <a:xfrm>
            <a:off x="6816726" y="3433763"/>
            <a:ext cx="79375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50" name="Line 25"/>
          <p:cNvSpPr>
            <a:spLocks noChangeShapeType="1"/>
          </p:cNvSpPr>
          <p:nvPr/>
        </p:nvSpPr>
        <p:spPr bwMode="auto">
          <a:xfrm>
            <a:off x="1465263" y="3433763"/>
            <a:ext cx="793750"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pic>
        <p:nvPicPr>
          <p:cNvPr id="52251" name="Picture 2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100" y="2918222"/>
            <a:ext cx="712788" cy="83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975372"/>
            <a:ext cx="7127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2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1838" y="4121945"/>
            <a:ext cx="6080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7182" y="4121945"/>
            <a:ext cx="606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5" name="Picture 3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488" y="4121945"/>
            <a:ext cx="6080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2244" y="4121945"/>
            <a:ext cx="606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5013" y="4121945"/>
            <a:ext cx="6080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6213" y="4121945"/>
            <a:ext cx="6096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54907" y="4121945"/>
            <a:ext cx="606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60" name="Line 35"/>
          <p:cNvSpPr>
            <a:spLocks noChangeShapeType="1"/>
          </p:cNvSpPr>
          <p:nvPr/>
        </p:nvSpPr>
        <p:spPr bwMode="auto">
          <a:xfrm>
            <a:off x="990601" y="2063354"/>
            <a:ext cx="871538"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61" name="Line 36"/>
          <p:cNvSpPr>
            <a:spLocks noChangeShapeType="1"/>
          </p:cNvSpPr>
          <p:nvPr/>
        </p:nvSpPr>
        <p:spPr bwMode="auto">
          <a:xfrm>
            <a:off x="990601" y="2350294"/>
            <a:ext cx="871538" cy="0"/>
          </a:xfrm>
          <a:prstGeom prst="line">
            <a:avLst/>
          </a:prstGeom>
          <a:noFill/>
          <a:ln w="76200">
            <a:solidFill>
              <a:srgbClr val="333399"/>
            </a:solidFill>
            <a:round/>
            <a:headEnd/>
            <a:tailEnd/>
          </a:ln>
          <a:extLst>
            <a:ext uri="{909E8E84-426E-40DD-AFC4-6F175D3DCCD1}">
              <a14:hiddenFill xmlns:a14="http://schemas.microsoft.com/office/drawing/2010/main">
                <a:noFill/>
              </a14:hiddenFill>
            </a:ext>
          </a:extLst>
        </p:spPr>
        <p:txBody>
          <a:bodyPr lIns="91404" tIns="45702" rIns="91404" bIns="45702"/>
          <a:lstStyle/>
          <a:p>
            <a:endParaRPr lang="zh-CN" altLang="en-US"/>
          </a:p>
        </p:txBody>
      </p:sp>
      <p:sp>
        <p:nvSpPr>
          <p:cNvPr id="52262" name="Text Box 37"/>
          <p:cNvSpPr txBox="1">
            <a:spLocks noChangeArrowheads="1"/>
          </p:cNvSpPr>
          <p:nvPr/>
        </p:nvSpPr>
        <p:spPr bwMode="auto">
          <a:xfrm>
            <a:off x="1889142" y="1916907"/>
            <a:ext cx="1843769" cy="40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en-US" altLang="zh-CN" sz="2000">
                <a:solidFill>
                  <a:srgbClr val="333399"/>
                </a:solidFill>
                <a:latin typeface="Arial" charset="0"/>
                <a:ea typeface="黑体" pitchFamily="49" charset="-122"/>
              </a:rPr>
              <a:t>100 Mb/s </a:t>
            </a:r>
            <a:r>
              <a:rPr lang="zh-CN" altLang="en-US" sz="2000">
                <a:solidFill>
                  <a:srgbClr val="333399"/>
                </a:solidFill>
                <a:latin typeface="Arial" charset="0"/>
                <a:ea typeface="黑体" pitchFamily="49" charset="-122"/>
              </a:rPr>
              <a:t>链路</a:t>
            </a:r>
          </a:p>
        </p:txBody>
      </p:sp>
      <p:sp>
        <p:nvSpPr>
          <p:cNvPr id="52263" name="Text Box 38"/>
          <p:cNvSpPr txBox="1">
            <a:spLocks noChangeArrowheads="1"/>
          </p:cNvSpPr>
          <p:nvPr/>
        </p:nvSpPr>
        <p:spPr bwMode="auto">
          <a:xfrm>
            <a:off x="6156325" y="1600203"/>
            <a:ext cx="1483094" cy="40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4" tIns="45702" rIns="91404" bIns="45702">
            <a:spAutoFit/>
          </a:bodyPr>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eaLnBrk="1" hangingPunct="1">
              <a:spcBef>
                <a:spcPct val="0"/>
              </a:spcBef>
              <a:buClrTx/>
              <a:buFont typeface="Arial" charset="0"/>
              <a:buNone/>
            </a:pPr>
            <a:r>
              <a:rPr lang="zh-CN" altLang="en-US" sz="2000">
                <a:solidFill>
                  <a:srgbClr val="333399"/>
                </a:solidFill>
                <a:latin typeface="Arial" charset="0"/>
                <a:ea typeface="黑体" pitchFamily="49" charset="-122"/>
              </a:rPr>
              <a:t>中央服务器</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2C455C64-C09D-4C37-BB03-E5FC14DCFB58}" type="slidenum">
              <a:rPr lang="zh-CN" altLang="en-US" sz="1400">
                <a:solidFill>
                  <a:schemeClr val="tx1"/>
                </a:solidFill>
                <a:latin typeface="Arial" charset="0"/>
              </a:rPr>
              <a:pPr algn="r" eaLnBrk="1" hangingPunct="1">
                <a:spcBef>
                  <a:spcPct val="0"/>
                </a:spcBef>
                <a:buClrTx/>
                <a:buFont typeface="Arial" charset="0"/>
                <a:buNone/>
              </a:pPr>
              <a:t>53</a:t>
            </a:fld>
            <a:endParaRPr lang="en-US" altLang="zh-CN" sz="1400">
              <a:solidFill>
                <a:schemeClr val="tx1"/>
              </a:solidFill>
              <a:latin typeface="Arial" charset="0"/>
            </a:endParaRPr>
          </a:p>
        </p:txBody>
      </p:sp>
      <p:sp>
        <p:nvSpPr>
          <p:cNvPr id="53251" name="Rectangle 2"/>
          <p:cNvSpPr>
            <a:spLocks noGrp="1" noChangeArrowheads="1"/>
          </p:cNvSpPr>
          <p:nvPr>
            <p:ph type="title" idx="4294967295"/>
          </p:nvPr>
        </p:nvSpPr>
        <p:spPr>
          <a:xfrm>
            <a:off x="755669" y="141685"/>
            <a:ext cx="7540625" cy="952500"/>
          </a:xfrm>
        </p:spPr>
        <p:txBody>
          <a:bodyPr/>
          <a:lstStyle/>
          <a:p>
            <a:pPr eaLnBrk="1" hangingPunct="1"/>
            <a:r>
              <a:rPr lang="en-US" altLang="zh-CN"/>
              <a:t>10 </a:t>
            </a:r>
            <a:r>
              <a:rPr lang="zh-CN" altLang="en-US"/>
              <a:t>吉比特以太网</a:t>
            </a:r>
          </a:p>
        </p:txBody>
      </p:sp>
      <p:sp>
        <p:nvSpPr>
          <p:cNvPr id="70660" name="Rectangle 3"/>
          <p:cNvSpPr>
            <a:spLocks noGrp="1" noChangeArrowheads="1"/>
          </p:cNvSpPr>
          <p:nvPr>
            <p:ph type="body" idx="4294967295"/>
          </p:nvPr>
        </p:nvSpPr>
        <p:spPr>
          <a:xfrm>
            <a:off x="684213" y="1168005"/>
            <a:ext cx="7632700" cy="3349228"/>
          </a:xfrm>
        </p:spPr>
        <p:txBody>
          <a:bodyPr/>
          <a:lstStyle/>
          <a:p>
            <a:pPr eaLnBrk="1" hangingPunct="1"/>
            <a:r>
              <a:rPr lang="en-US" altLang="zh-CN"/>
              <a:t>10 </a:t>
            </a:r>
            <a:r>
              <a:rPr lang="zh-CN" altLang="en-US"/>
              <a:t>吉比特以太网与 </a:t>
            </a:r>
            <a:r>
              <a:rPr lang="en-US" altLang="zh-CN"/>
              <a:t>10 Mb/s</a:t>
            </a:r>
            <a:r>
              <a:rPr lang="zh-CN" altLang="en-US"/>
              <a:t>，</a:t>
            </a:r>
            <a:r>
              <a:rPr lang="en-US" altLang="zh-CN"/>
              <a:t>100 Mb/s </a:t>
            </a:r>
            <a:r>
              <a:rPr lang="zh-CN" altLang="en-US"/>
              <a:t>和 </a:t>
            </a:r>
            <a:r>
              <a:rPr lang="en-US" altLang="zh-CN"/>
              <a:t>1 Gb/s </a:t>
            </a:r>
            <a:r>
              <a:rPr lang="zh-CN" altLang="en-US"/>
              <a:t>以太网的帧格式完全相同。</a:t>
            </a:r>
          </a:p>
          <a:p>
            <a:pPr eaLnBrk="1" hangingPunct="1"/>
            <a:r>
              <a:rPr lang="en-US" altLang="zh-CN"/>
              <a:t>10 </a:t>
            </a:r>
            <a:r>
              <a:rPr lang="zh-CN" altLang="en-US"/>
              <a:t>吉比特以太网还保留了 </a:t>
            </a:r>
            <a:r>
              <a:rPr lang="en-US" altLang="zh-CN"/>
              <a:t>802.3 </a:t>
            </a:r>
            <a:r>
              <a:rPr lang="zh-CN" altLang="en-US"/>
              <a:t>标准规定的以太网最小和最大帧长，便于升级。</a:t>
            </a:r>
          </a:p>
          <a:p>
            <a:pPr eaLnBrk="1" hangingPunct="1"/>
            <a:r>
              <a:rPr lang="en-US" altLang="zh-CN"/>
              <a:t>10 </a:t>
            </a:r>
            <a:r>
              <a:rPr lang="zh-CN" altLang="en-US"/>
              <a:t>吉比特以太网不再使用铜线而只使用光纤作为传输媒体。</a:t>
            </a:r>
          </a:p>
          <a:p>
            <a:pPr eaLnBrk="1" hangingPunct="1"/>
            <a:r>
              <a:rPr lang="en-US" altLang="zh-CN"/>
              <a:t>10 </a:t>
            </a:r>
            <a:r>
              <a:rPr lang="zh-CN" altLang="en-US"/>
              <a:t>吉比特以太网</a:t>
            </a:r>
            <a:r>
              <a:rPr lang="zh-CN" altLang="en-US" b="1">
                <a:solidFill>
                  <a:srgbClr val="CC3300"/>
                </a:solidFill>
              </a:rPr>
              <a:t>只工作在全双工方式</a:t>
            </a:r>
            <a:r>
              <a:rPr lang="zh-CN" altLang="en-US"/>
              <a:t>，因此没有争用问题，也不使用 </a:t>
            </a:r>
            <a:r>
              <a:rPr lang="en-US" altLang="zh-CN"/>
              <a:t>CSMA/CD </a:t>
            </a:r>
            <a:r>
              <a:rPr lang="zh-CN" altLang="en-US"/>
              <a:t>协议。  </a:t>
            </a:r>
            <a:r>
              <a:rPr lang="zh-CN" altLang="en-US" sz="2800"/>
              <a:t>  </a:t>
            </a:r>
            <a:endParaRPr lang="en-US" altLang="zh-CN" sz="2800"/>
          </a:p>
          <a:p>
            <a:pPr eaLnBrk="1" hangingPunct="1"/>
            <a:r>
              <a:rPr lang="zh-CN" altLang="en-US"/>
              <a:t>物理层标准：</a:t>
            </a:r>
            <a:r>
              <a:rPr lang="en-US" altLang="zh-CN"/>
              <a:t>IEEE 802.3ae/ak/an</a:t>
            </a:r>
            <a:r>
              <a:rPr lang="zh-CN" altLang="en-US"/>
              <a:t>（表</a:t>
            </a:r>
            <a:r>
              <a:rPr lang="en-US" altLang="zh-CN"/>
              <a:t>3-3</a:t>
            </a:r>
            <a:r>
              <a:rPr lang="zh-CN" altLang="en-US"/>
              <a:t>）</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6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6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66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492B5CCD-9607-462A-AFDF-A69B93733E00}" type="slidenum">
              <a:rPr lang="zh-CN" altLang="en-US" sz="1400">
                <a:solidFill>
                  <a:schemeClr val="tx1"/>
                </a:solidFill>
                <a:latin typeface="Arial" charset="0"/>
              </a:rPr>
              <a:pPr algn="r" eaLnBrk="1" hangingPunct="1">
                <a:spcBef>
                  <a:spcPct val="0"/>
                </a:spcBef>
                <a:buClrTx/>
                <a:buFont typeface="Arial" charset="0"/>
                <a:buNone/>
              </a:pPr>
              <a:t>54</a:t>
            </a:fld>
            <a:endParaRPr lang="en-US" altLang="zh-CN" sz="1400">
              <a:solidFill>
                <a:schemeClr val="tx1"/>
              </a:solidFill>
              <a:latin typeface="Arial" charset="0"/>
            </a:endParaRPr>
          </a:p>
        </p:txBody>
      </p:sp>
      <p:sp>
        <p:nvSpPr>
          <p:cNvPr id="54275" name="Rectangle 2"/>
          <p:cNvSpPr>
            <a:spLocks noGrp="1" noChangeArrowheads="1"/>
          </p:cNvSpPr>
          <p:nvPr>
            <p:ph type="title" idx="4294967295"/>
          </p:nvPr>
        </p:nvSpPr>
        <p:spPr>
          <a:xfrm>
            <a:off x="755669" y="141685"/>
            <a:ext cx="7540625" cy="952500"/>
          </a:xfrm>
        </p:spPr>
        <p:txBody>
          <a:bodyPr/>
          <a:lstStyle/>
          <a:p>
            <a:pPr eaLnBrk="1" hangingPunct="1"/>
            <a:r>
              <a:rPr lang="en-US" altLang="zh-CN"/>
              <a:t>40GE/100GE</a:t>
            </a:r>
            <a:r>
              <a:rPr lang="zh-CN" altLang="en-US"/>
              <a:t>以太网</a:t>
            </a:r>
          </a:p>
        </p:txBody>
      </p:sp>
      <p:sp>
        <p:nvSpPr>
          <p:cNvPr id="70660" name="Rectangle 3"/>
          <p:cNvSpPr>
            <a:spLocks noGrp="1" noChangeArrowheads="1"/>
          </p:cNvSpPr>
          <p:nvPr>
            <p:ph type="body" idx="4294967295"/>
          </p:nvPr>
        </p:nvSpPr>
        <p:spPr>
          <a:xfrm>
            <a:off x="684213" y="1168005"/>
            <a:ext cx="7632700" cy="3349228"/>
          </a:xfrm>
        </p:spPr>
        <p:txBody>
          <a:bodyPr/>
          <a:lstStyle/>
          <a:p>
            <a:pPr eaLnBrk="1" hangingPunct="1"/>
            <a:r>
              <a:rPr lang="zh-CN" altLang="en-US"/>
              <a:t>沿用</a:t>
            </a:r>
            <a:r>
              <a:rPr lang="en-US" altLang="zh-CN"/>
              <a:t>802.3</a:t>
            </a:r>
            <a:r>
              <a:rPr lang="zh-CN" altLang="en-US"/>
              <a:t>以太网的帧格式</a:t>
            </a:r>
            <a:endParaRPr lang="en-US" altLang="zh-CN"/>
          </a:p>
          <a:p>
            <a:pPr eaLnBrk="1" hangingPunct="1"/>
            <a:r>
              <a:rPr lang="zh-CN" altLang="en-US"/>
              <a:t>支持光纤传输</a:t>
            </a:r>
            <a:endParaRPr lang="en-US" altLang="zh-CN"/>
          </a:p>
          <a:p>
            <a:pPr eaLnBrk="1" hangingPunct="1"/>
            <a:r>
              <a:rPr lang="zh-CN" altLang="en-US" b="1">
                <a:solidFill>
                  <a:srgbClr val="CC3300"/>
                </a:solidFill>
              </a:rPr>
              <a:t>只工作在全双工方式</a:t>
            </a:r>
            <a:r>
              <a:rPr lang="zh-CN" altLang="en-US"/>
              <a:t>，也不使用 </a:t>
            </a:r>
            <a:r>
              <a:rPr lang="en-US" altLang="zh-CN"/>
              <a:t>CSMA/CD </a:t>
            </a:r>
            <a:r>
              <a:rPr lang="zh-CN" altLang="en-US"/>
              <a:t>协议。  </a:t>
            </a:r>
            <a:r>
              <a:rPr lang="zh-CN" altLang="en-US" sz="2800"/>
              <a:t>  </a:t>
            </a:r>
            <a:endParaRPr lang="en-US" altLang="zh-CN" sz="2800"/>
          </a:p>
          <a:p>
            <a:pPr eaLnBrk="1" hangingPunct="1"/>
            <a:r>
              <a:rPr lang="zh-CN" altLang="en-US"/>
              <a:t>物理层标准，表</a:t>
            </a:r>
            <a:r>
              <a:rPr lang="en-US" altLang="zh-CN"/>
              <a:t>3-4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60">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5BA683EE-75BC-4076-9D0C-3A71336F0D76}" type="slidenum">
              <a:rPr lang="zh-CN" altLang="en-US" sz="1400">
                <a:solidFill>
                  <a:schemeClr val="tx1"/>
                </a:solidFill>
                <a:latin typeface="Arial" charset="0"/>
              </a:rPr>
              <a:pPr algn="r" eaLnBrk="1" hangingPunct="1">
                <a:spcBef>
                  <a:spcPct val="0"/>
                </a:spcBef>
                <a:buClrTx/>
                <a:buFont typeface="Arial" charset="0"/>
                <a:buNone/>
              </a:pPr>
              <a:t>55</a:t>
            </a:fld>
            <a:endParaRPr lang="en-US" altLang="zh-CN" sz="1400">
              <a:solidFill>
                <a:schemeClr val="tx1"/>
              </a:solidFill>
              <a:latin typeface="Arial" charset="0"/>
            </a:endParaRPr>
          </a:p>
        </p:txBody>
      </p:sp>
      <p:sp>
        <p:nvSpPr>
          <p:cNvPr id="55299" name="Rectangle 2"/>
          <p:cNvSpPr>
            <a:spLocks noGrp="1" noChangeArrowheads="1"/>
          </p:cNvSpPr>
          <p:nvPr>
            <p:ph type="title" idx="4294967295"/>
          </p:nvPr>
        </p:nvSpPr>
        <p:spPr>
          <a:xfrm>
            <a:off x="827088" y="86916"/>
            <a:ext cx="7613650" cy="952500"/>
          </a:xfrm>
        </p:spPr>
        <p:txBody>
          <a:bodyPr/>
          <a:lstStyle/>
          <a:p>
            <a:pPr eaLnBrk="1" hangingPunct="1"/>
            <a:r>
              <a:rPr lang="zh-CN" altLang="zh-CN"/>
              <a:t>端到端的以太网传输 </a:t>
            </a:r>
          </a:p>
        </p:txBody>
      </p:sp>
      <p:sp>
        <p:nvSpPr>
          <p:cNvPr id="72708" name="Rectangle 3"/>
          <p:cNvSpPr>
            <a:spLocks noGrp="1" noChangeArrowheads="1"/>
          </p:cNvSpPr>
          <p:nvPr>
            <p:ph type="body" idx="4294967295"/>
          </p:nvPr>
        </p:nvSpPr>
        <p:spPr>
          <a:xfrm>
            <a:off x="755652" y="1168020"/>
            <a:ext cx="7632700" cy="3374231"/>
          </a:xfrm>
        </p:spPr>
        <p:txBody>
          <a:bodyPr/>
          <a:lstStyle/>
          <a:p>
            <a:pPr eaLnBrk="1" hangingPunct="1"/>
            <a:r>
              <a:rPr lang="zh-CN" altLang="en-US"/>
              <a:t>以太网的工作范围已经从局域网（校园网、企业网）扩大到城域网和广域网，从而实现了端到端的以太网传输。</a:t>
            </a:r>
          </a:p>
          <a:p>
            <a:pPr eaLnBrk="1" hangingPunct="1"/>
            <a:r>
              <a:rPr lang="zh-CN" altLang="en-US"/>
              <a:t>这种工作方式的好处是： </a:t>
            </a:r>
          </a:p>
          <a:p>
            <a:pPr lvl="1" eaLnBrk="1" hangingPunct="1">
              <a:buFont typeface="Wingdings" pitchFamily="2" charset="2"/>
              <a:buChar char="ü"/>
            </a:pPr>
            <a:r>
              <a:rPr lang="zh-CN" altLang="en-US">
                <a:solidFill>
                  <a:srgbClr val="333399"/>
                </a:solidFill>
                <a:ea typeface="黑体" pitchFamily="49" charset="-122"/>
              </a:rPr>
              <a:t>成熟的技术；</a:t>
            </a:r>
          </a:p>
          <a:p>
            <a:pPr lvl="1" eaLnBrk="1" hangingPunct="1">
              <a:buFont typeface="Wingdings" pitchFamily="2" charset="2"/>
              <a:buChar char="ü"/>
            </a:pPr>
            <a:r>
              <a:rPr lang="zh-CN" altLang="en-US">
                <a:solidFill>
                  <a:srgbClr val="333399"/>
                </a:solidFill>
                <a:ea typeface="黑体" pitchFamily="49" charset="-122"/>
              </a:rPr>
              <a:t>互操作性很好；</a:t>
            </a:r>
          </a:p>
          <a:p>
            <a:pPr lvl="1" eaLnBrk="1" hangingPunct="1">
              <a:buFont typeface="Wingdings" pitchFamily="2" charset="2"/>
              <a:buChar char="ü"/>
            </a:pPr>
            <a:r>
              <a:rPr lang="zh-CN" altLang="en-US">
                <a:solidFill>
                  <a:srgbClr val="333399"/>
                </a:solidFill>
                <a:ea typeface="黑体" pitchFamily="49" charset="-122"/>
              </a:rPr>
              <a:t>在广域网中使用以太网时价格便宜；</a:t>
            </a:r>
          </a:p>
          <a:p>
            <a:pPr lvl="1" eaLnBrk="1" hangingPunct="1">
              <a:buFont typeface="Wingdings" pitchFamily="2" charset="2"/>
              <a:buChar char="ü"/>
            </a:pPr>
            <a:r>
              <a:rPr lang="zh-CN" altLang="en-US">
                <a:solidFill>
                  <a:srgbClr val="333399"/>
                </a:solidFill>
                <a:ea typeface="黑体" pitchFamily="49" charset="-122"/>
              </a:rPr>
              <a:t>统一的帧格式简化了操作和管理。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70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270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270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27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E73727C2-57E4-400E-95B7-7FC75C739989}" type="slidenum">
              <a:rPr lang="zh-CN" altLang="en-US" sz="1400">
                <a:solidFill>
                  <a:schemeClr val="tx1"/>
                </a:solidFill>
                <a:latin typeface="Arial" charset="0"/>
              </a:rPr>
              <a:pPr algn="r" eaLnBrk="1" hangingPunct="1">
                <a:spcBef>
                  <a:spcPct val="0"/>
                </a:spcBef>
                <a:buClrTx/>
                <a:buFont typeface="Arial" charset="0"/>
                <a:buNone/>
              </a:pPr>
              <a:t>56</a:t>
            </a:fld>
            <a:endParaRPr lang="en-US" altLang="zh-CN" sz="1400">
              <a:solidFill>
                <a:schemeClr val="tx1"/>
              </a:solidFill>
              <a:latin typeface="Arial" charset="0"/>
            </a:endParaRPr>
          </a:p>
        </p:txBody>
      </p:sp>
      <p:sp>
        <p:nvSpPr>
          <p:cNvPr id="56323" name="Rectangle 2"/>
          <p:cNvSpPr>
            <a:spLocks noGrp="1" noChangeArrowheads="1"/>
          </p:cNvSpPr>
          <p:nvPr>
            <p:ph type="title" idx="4294967295"/>
          </p:nvPr>
        </p:nvSpPr>
        <p:spPr>
          <a:xfrm>
            <a:off x="722315" y="0"/>
            <a:ext cx="8116887" cy="1096566"/>
          </a:xfrm>
        </p:spPr>
        <p:txBody>
          <a:bodyPr/>
          <a:lstStyle/>
          <a:p>
            <a:pPr eaLnBrk="1" hangingPunct="1"/>
            <a:r>
              <a:rPr lang="zh-CN" altLang="en-US"/>
              <a:t>以太网从 </a:t>
            </a:r>
            <a:r>
              <a:rPr lang="en-US" altLang="zh-CN"/>
              <a:t>10 Mb/s </a:t>
            </a:r>
            <a:r>
              <a:rPr lang="zh-CN" altLang="en-US"/>
              <a:t>到</a:t>
            </a:r>
            <a:r>
              <a:rPr lang="en-US" altLang="zh-CN"/>
              <a:t>100 Gb/s </a:t>
            </a:r>
            <a:r>
              <a:rPr lang="zh-CN" altLang="en-US"/>
              <a:t>的演进 </a:t>
            </a:r>
          </a:p>
        </p:txBody>
      </p:sp>
      <p:sp>
        <p:nvSpPr>
          <p:cNvPr id="73732" name="Rectangle 3"/>
          <p:cNvSpPr>
            <a:spLocks noGrp="1" noChangeArrowheads="1"/>
          </p:cNvSpPr>
          <p:nvPr>
            <p:ph type="body" idx="4294967295"/>
          </p:nvPr>
        </p:nvSpPr>
        <p:spPr>
          <a:xfrm>
            <a:off x="790575" y="1491871"/>
            <a:ext cx="7526338" cy="3148013"/>
          </a:xfrm>
        </p:spPr>
        <p:txBody>
          <a:bodyPr/>
          <a:lstStyle/>
          <a:p>
            <a:pPr eaLnBrk="1" hangingPunct="1"/>
            <a:r>
              <a:rPr lang="zh-CN" altLang="en-US"/>
              <a:t>演进证明：以太网是</a:t>
            </a:r>
            <a:endParaRPr lang="en-US" altLang="zh-CN"/>
          </a:p>
          <a:p>
            <a:pPr lvl="1" eaLnBrk="1" hangingPunct="1">
              <a:buFont typeface="Wingdings" pitchFamily="2" charset="2"/>
              <a:buChar char="ü"/>
            </a:pPr>
            <a:r>
              <a:rPr lang="zh-CN" altLang="en-US"/>
              <a:t>可扩展的（从 </a:t>
            </a:r>
            <a:r>
              <a:rPr lang="en-US" altLang="zh-CN"/>
              <a:t>10 Mb/s </a:t>
            </a:r>
            <a:r>
              <a:rPr lang="zh-CN" altLang="en-US"/>
              <a:t>到 </a:t>
            </a:r>
            <a:r>
              <a:rPr lang="en-US" altLang="zh-CN"/>
              <a:t>10 0Gb/s</a:t>
            </a:r>
            <a:r>
              <a:rPr lang="zh-CN" altLang="en-US"/>
              <a:t>）</a:t>
            </a:r>
          </a:p>
          <a:p>
            <a:pPr lvl="1" eaLnBrk="1" hangingPunct="1">
              <a:buFont typeface="Wingdings" pitchFamily="2" charset="2"/>
              <a:buChar char="ü"/>
            </a:pPr>
            <a:r>
              <a:rPr lang="zh-CN" altLang="en-US"/>
              <a:t>灵活的（多种传输媒体、全</a:t>
            </a:r>
            <a:r>
              <a:rPr lang="en-US" altLang="zh-CN"/>
              <a:t>/</a:t>
            </a:r>
            <a:r>
              <a:rPr lang="zh-CN" altLang="en-US"/>
              <a:t>半双工、共享</a:t>
            </a:r>
            <a:r>
              <a:rPr lang="en-US" altLang="zh-CN"/>
              <a:t>/</a:t>
            </a:r>
            <a:r>
              <a:rPr lang="zh-CN" altLang="en-US"/>
              <a:t>交换）</a:t>
            </a:r>
          </a:p>
          <a:p>
            <a:pPr lvl="1" eaLnBrk="1" hangingPunct="1">
              <a:buFont typeface="Wingdings" pitchFamily="2" charset="2"/>
              <a:buChar char="ü"/>
            </a:pPr>
            <a:r>
              <a:rPr lang="zh-CN" altLang="en-US"/>
              <a:t>易于安装</a:t>
            </a:r>
          </a:p>
          <a:p>
            <a:pPr lvl="1" eaLnBrk="1" hangingPunct="1">
              <a:buFont typeface="Wingdings" pitchFamily="2" charset="2"/>
              <a:buChar char="ü"/>
            </a:pPr>
            <a:r>
              <a:rPr lang="zh-CN" altLang="en-US"/>
              <a:t>稳健性好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73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7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AEDA7-45DF-4246-93F5-B8E82F7FF2CA}"/>
              </a:ext>
            </a:extLst>
          </p:cNvPr>
          <p:cNvSpPr>
            <a:spLocks noGrp="1"/>
          </p:cNvSpPr>
          <p:nvPr>
            <p:ph type="title"/>
          </p:nvPr>
        </p:nvSpPr>
        <p:spPr/>
        <p:txBody>
          <a:bodyPr/>
          <a:lstStyle/>
          <a:p>
            <a:r>
              <a:rPr lang="zh-CN" altLang="en-US" dirty="0"/>
              <a:t>以太网的未来</a:t>
            </a:r>
          </a:p>
        </p:txBody>
      </p:sp>
      <p:sp>
        <p:nvSpPr>
          <p:cNvPr id="3" name="内容占位符 2">
            <a:extLst>
              <a:ext uri="{FF2B5EF4-FFF2-40B4-BE49-F238E27FC236}">
                <a16:creationId xmlns:a16="http://schemas.microsoft.com/office/drawing/2014/main" id="{A907AB06-A8FC-42F8-A8CF-16AE3EB644A5}"/>
              </a:ext>
            </a:extLst>
          </p:cNvPr>
          <p:cNvSpPr>
            <a:spLocks noGrp="1"/>
          </p:cNvSpPr>
          <p:nvPr>
            <p:ph idx="1"/>
          </p:nvPr>
        </p:nvSpPr>
        <p:spPr>
          <a:xfrm>
            <a:off x="628650" y="1133069"/>
            <a:ext cx="7886700" cy="1854318"/>
          </a:xfrm>
        </p:spPr>
        <p:txBody>
          <a:bodyPr>
            <a:normAutofit/>
          </a:bodyPr>
          <a:lstStyle/>
          <a:p>
            <a:pPr>
              <a:lnSpc>
                <a:spcPct val="125000"/>
              </a:lnSpc>
              <a:spcBef>
                <a:spcPts val="0"/>
              </a:spcBef>
              <a:spcAft>
                <a:spcPts val="450"/>
              </a:spcAft>
            </a:pPr>
            <a:r>
              <a:rPr lang="en-US" altLang="zh-CN" sz="1700" kern="100" dirty="0">
                <a:latin typeface="微软雅黑" panose="020B0503020204020204" pitchFamily="34" charset="-122"/>
                <a:ea typeface="微软雅黑" panose="020B0503020204020204" pitchFamily="34" charset="-122"/>
              </a:rPr>
              <a:t>25/50G</a:t>
            </a:r>
            <a:r>
              <a:rPr lang="zh-CN" altLang="en-US" sz="1700" kern="100" dirty="0">
                <a:latin typeface="微软雅黑" panose="020B0503020204020204" pitchFamily="34" charset="-122"/>
                <a:ea typeface="微软雅黑" panose="020B0503020204020204" pitchFamily="34" charset="-122"/>
              </a:rPr>
              <a:t>和第二代</a:t>
            </a:r>
            <a:r>
              <a:rPr lang="en-US" altLang="zh-CN" sz="1700" kern="100" dirty="0">
                <a:latin typeface="微软雅黑" panose="020B0503020204020204" pitchFamily="34" charset="-122"/>
                <a:ea typeface="微软雅黑" panose="020B0503020204020204" pitchFamily="34" charset="-122"/>
              </a:rPr>
              <a:t>100G</a:t>
            </a:r>
            <a:r>
              <a:rPr lang="zh-CN" altLang="en-US" sz="1700" kern="100" dirty="0">
                <a:latin typeface="微软雅黑" panose="020B0503020204020204" pitchFamily="34" charset="-122"/>
                <a:ea typeface="微软雅黑" panose="020B0503020204020204" pitchFamily="34" charset="-122"/>
              </a:rPr>
              <a:t>以太网</a:t>
            </a:r>
            <a:endParaRPr lang="en-US" altLang="zh-CN" sz="1700" kern="100" dirty="0">
              <a:latin typeface="微软雅黑" panose="020B0503020204020204" pitchFamily="34" charset="-122"/>
              <a:ea typeface="微软雅黑" panose="020B0503020204020204" pitchFamily="34" charset="-122"/>
            </a:endParaRPr>
          </a:p>
          <a:p>
            <a:pPr lvl="1">
              <a:lnSpc>
                <a:spcPct val="150000"/>
              </a:lnSpc>
              <a:spcBef>
                <a:spcPts val="0"/>
              </a:spcBef>
              <a:spcAft>
                <a:spcPts val="450"/>
              </a:spcAft>
            </a:pPr>
            <a:r>
              <a:rPr lang="en-US" altLang="zh-CN" sz="1500" kern="100" dirty="0">
                <a:latin typeface="微软雅黑" panose="020B0503020204020204" pitchFamily="34" charset="-122"/>
                <a:ea typeface="微软雅黑" panose="020B0503020204020204" pitchFamily="34" charset="-122"/>
              </a:rPr>
              <a:t>25G</a:t>
            </a:r>
            <a:r>
              <a:rPr lang="zh-CN" altLang="en-US" sz="1500" kern="100" dirty="0">
                <a:latin typeface="微软雅黑" panose="020B0503020204020204" pitchFamily="34" charset="-122"/>
                <a:ea typeface="微软雅黑" panose="020B0503020204020204" pitchFamily="34" charset="-122"/>
              </a:rPr>
              <a:t>以太网标准（</a:t>
            </a:r>
            <a:r>
              <a:rPr lang="en-US" altLang="zh-CN" sz="1500" kern="100" dirty="0">
                <a:latin typeface="微软雅黑" panose="020B0503020204020204" pitchFamily="34" charset="-122"/>
                <a:ea typeface="微软雅黑" panose="020B0503020204020204" pitchFamily="34" charset="-122"/>
              </a:rPr>
              <a:t>IEEE 802.3by</a:t>
            </a:r>
            <a:r>
              <a:rPr lang="zh-CN" altLang="en-US" sz="1500" kern="100" dirty="0">
                <a:latin typeface="微软雅黑" panose="020B0503020204020204" pitchFamily="34" charset="-122"/>
                <a:ea typeface="微软雅黑" panose="020B0503020204020204" pitchFamily="34" charset="-122"/>
              </a:rPr>
              <a:t>）是由</a:t>
            </a:r>
            <a:r>
              <a:rPr lang="en-US" altLang="zh-CN" sz="1500" kern="100" dirty="0">
                <a:latin typeface="微软雅黑" panose="020B0503020204020204" pitchFamily="34" charset="-122"/>
                <a:ea typeface="微软雅黑" panose="020B0503020204020204" pitchFamily="34" charset="-122"/>
              </a:rPr>
              <a:t>IEEE</a:t>
            </a:r>
            <a:r>
              <a:rPr lang="zh-CN" altLang="en-US" sz="1500" kern="100" dirty="0">
                <a:latin typeface="微软雅黑" panose="020B0503020204020204" pitchFamily="34" charset="-122"/>
                <a:ea typeface="微软雅黑" panose="020B0503020204020204" pitchFamily="34" charset="-122"/>
              </a:rPr>
              <a:t>和</a:t>
            </a:r>
            <a:r>
              <a:rPr lang="en-US" altLang="zh-CN" sz="1500" kern="100" dirty="0">
                <a:latin typeface="微软雅黑" panose="020B0503020204020204" pitchFamily="34" charset="-122"/>
                <a:ea typeface="微软雅黑" panose="020B0503020204020204" pitchFamily="34" charset="-122"/>
              </a:rPr>
              <a:t>IEEE-SA</a:t>
            </a:r>
            <a:r>
              <a:rPr lang="zh-CN" altLang="en-US" sz="1500" kern="100" dirty="0">
                <a:latin typeface="微软雅黑" panose="020B0503020204020204" pitchFamily="34" charset="-122"/>
                <a:ea typeface="微软雅黑" panose="020B0503020204020204" pitchFamily="34" charset="-122"/>
              </a:rPr>
              <a:t>于</a:t>
            </a:r>
            <a:r>
              <a:rPr lang="en-US" altLang="zh-CN" sz="1500" kern="100" dirty="0">
                <a:latin typeface="微软雅黑" panose="020B0503020204020204" pitchFamily="34" charset="-122"/>
                <a:ea typeface="微软雅黑" panose="020B0503020204020204" pitchFamily="34" charset="-122"/>
              </a:rPr>
              <a:t>2014</a:t>
            </a:r>
            <a:r>
              <a:rPr lang="zh-CN" altLang="en-US" sz="1500" kern="100" dirty="0">
                <a:latin typeface="微软雅黑" panose="020B0503020204020204" pitchFamily="34" charset="-122"/>
                <a:ea typeface="微软雅黑" panose="020B0503020204020204" pitchFamily="34" charset="-122"/>
              </a:rPr>
              <a:t>年发布，该标准弥补了</a:t>
            </a:r>
            <a:r>
              <a:rPr lang="en-US" altLang="zh-CN" sz="1500" kern="100" dirty="0">
                <a:latin typeface="微软雅黑" panose="020B0503020204020204" pitchFamily="34" charset="-122"/>
                <a:ea typeface="微软雅黑" panose="020B0503020204020204" pitchFamily="34" charset="-122"/>
              </a:rPr>
              <a:t>10G</a:t>
            </a:r>
            <a:r>
              <a:rPr lang="zh-CN" altLang="en-US" sz="1500" kern="100" dirty="0">
                <a:latin typeface="微软雅黑" panose="020B0503020204020204" pitchFamily="34" charset="-122"/>
                <a:ea typeface="微软雅黑" panose="020B0503020204020204" pitchFamily="34" charset="-122"/>
              </a:rPr>
              <a:t>以太网的低带宽和</a:t>
            </a:r>
            <a:r>
              <a:rPr lang="en-US" altLang="zh-CN" sz="1500" kern="100" dirty="0">
                <a:latin typeface="微软雅黑" panose="020B0503020204020204" pitchFamily="34" charset="-122"/>
                <a:ea typeface="微软雅黑" panose="020B0503020204020204" pitchFamily="34" charset="-122"/>
              </a:rPr>
              <a:t>40G</a:t>
            </a:r>
            <a:r>
              <a:rPr lang="zh-CN" altLang="en-US" sz="1500" kern="100" dirty="0">
                <a:latin typeface="微软雅黑" panose="020B0503020204020204" pitchFamily="34" charset="-122"/>
                <a:ea typeface="微软雅黑" panose="020B0503020204020204" pitchFamily="34" charset="-122"/>
              </a:rPr>
              <a:t>以太网的高成本缺陷。</a:t>
            </a:r>
            <a:r>
              <a:rPr lang="en-US" altLang="zh-CN" sz="1500" kern="100" dirty="0">
                <a:latin typeface="微软雅黑" panose="020B0503020204020204" pitchFamily="34" charset="-122"/>
                <a:ea typeface="微软雅黑" panose="020B0503020204020204" pitchFamily="34" charset="-122"/>
              </a:rPr>
              <a:t>25G</a:t>
            </a:r>
            <a:r>
              <a:rPr lang="zh-CN" altLang="en-US" sz="1500" kern="100" dirty="0">
                <a:latin typeface="微软雅黑" panose="020B0503020204020204" pitchFamily="34" charset="-122"/>
                <a:ea typeface="微软雅黑" panose="020B0503020204020204" pitchFamily="34" charset="-122"/>
              </a:rPr>
              <a:t>以太网采用了</a:t>
            </a:r>
            <a:r>
              <a:rPr lang="en-US" altLang="zh-CN" sz="1500" kern="100" dirty="0">
                <a:latin typeface="微软雅黑" panose="020B0503020204020204" pitchFamily="34" charset="-122"/>
                <a:ea typeface="微软雅黑" panose="020B0503020204020204" pitchFamily="34" charset="-122"/>
              </a:rPr>
              <a:t>25Gb/s</a:t>
            </a:r>
            <a:r>
              <a:rPr lang="zh-CN" altLang="en-US" sz="1500" kern="100" dirty="0">
                <a:latin typeface="微软雅黑" panose="020B0503020204020204" pitchFamily="34" charset="-122"/>
                <a:ea typeface="微软雅黑" panose="020B0503020204020204" pitchFamily="34" charset="-122"/>
              </a:rPr>
              <a:t>单通道物理层技术，可基于</a:t>
            </a:r>
            <a:r>
              <a:rPr lang="en-US" altLang="zh-CN" sz="1500" kern="100" dirty="0">
                <a:latin typeface="微软雅黑" panose="020B0503020204020204" pitchFamily="34" charset="-122"/>
                <a:ea typeface="微软雅黑" panose="020B0503020204020204" pitchFamily="34" charset="-122"/>
              </a:rPr>
              <a:t>4</a:t>
            </a:r>
            <a:r>
              <a:rPr lang="zh-CN" altLang="en-US" sz="1500" kern="100" dirty="0">
                <a:latin typeface="微软雅黑" panose="020B0503020204020204" pitchFamily="34" charset="-122"/>
                <a:ea typeface="微软雅黑" panose="020B0503020204020204" pitchFamily="34" charset="-122"/>
              </a:rPr>
              <a:t>个</a:t>
            </a:r>
            <a:r>
              <a:rPr lang="en-US" altLang="zh-CN" sz="1500" kern="100" dirty="0">
                <a:latin typeface="微软雅黑" panose="020B0503020204020204" pitchFamily="34" charset="-122"/>
                <a:ea typeface="微软雅黑" panose="020B0503020204020204" pitchFamily="34" charset="-122"/>
              </a:rPr>
              <a:t>25Gbps</a:t>
            </a:r>
            <a:r>
              <a:rPr lang="zh-CN" altLang="en-US" sz="1500" kern="100" dirty="0">
                <a:latin typeface="微软雅黑" panose="020B0503020204020204" pitchFamily="34" charset="-122"/>
                <a:ea typeface="微软雅黑" panose="020B0503020204020204" pitchFamily="34" charset="-122"/>
              </a:rPr>
              <a:t>光纤通道实现</a:t>
            </a:r>
            <a:r>
              <a:rPr lang="en-US" altLang="zh-CN" sz="1500" kern="100" dirty="0">
                <a:latin typeface="微软雅黑" panose="020B0503020204020204" pitchFamily="34" charset="-122"/>
                <a:ea typeface="微软雅黑" panose="020B0503020204020204" pitchFamily="34" charset="-122"/>
              </a:rPr>
              <a:t>100G</a:t>
            </a:r>
            <a:r>
              <a:rPr lang="zh-CN" altLang="en-US" sz="1500" kern="100" dirty="0">
                <a:latin typeface="微软雅黑" panose="020B0503020204020204" pitchFamily="34" charset="-122"/>
                <a:ea typeface="微软雅黑" panose="020B0503020204020204" pitchFamily="34" charset="-122"/>
              </a:rPr>
              <a:t>传输。</a:t>
            </a:r>
            <a:endParaRPr lang="en-US" altLang="zh-CN" sz="1500" kern="100" dirty="0">
              <a:latin typeface="微软雅黑" panose="020B0503020204020204" pitchFamily="34" charset="-122"/>
              <a:ea typeface="微软雅黑" panose="020B0503020204020204" pitchFamily="34" charset="-122"/>
            </a:endParaRPr>
          </a:p>
          <a:p>
            <a:pPr lvl="1"/>
            <a:endParaRPr lang="en-US" altLang="zh-CN" sz="1200" kern="100" dirty="0">
              <a:latin typeface="微软雅黑" panose="020B0503020204020204" pitchFamily="34" charset="-122"/>
              <a:ea typeface="微软雅黑" panose="020B0503020204020204" pitchFamily="34" charset="-122"/>
            </a:endParaRPr>
          </a:p>
          <a:p>
            <a:pPr lvl="1"/>
            <a:endParaRPr lang="en-US" altLang="zh-CN" sz="1200" kern="100" dirty="0">
              <a:latin typeface="微软雅黑" panose="020B0503020204020204" pitchFamily="34" charset="-122"/>
              <a:ea typeface="微软雅黑" panose="020B0503020204020204" pitchFamily="34" charset="-122"/>
            </a:endParaRPr>
          </a:p>
          <a:p>
            <a:pPr lvl="1"/>
            <a:endParaRPr lang="en-US" altLang="zh-CN" sz="1200" kern="100" dirty="0">
              <a:latin typeface="微软雅黑" panose="020B0503020204020204" pitchFamily="34" charset="-122"/>
              <a:ea typeface="微软雅黑" panose="020B0503020204020204" pitchFamily="34" charset="-122"/>
            </a:endParaRPr>
          </a:p>
          <a:p>
            <a:pPr lvl="1"/>
            <a:endParaRPr lang="en-US" altLang="zh-CN" sz="1200" kern="100" dirty="0">
              <a:latin typeface="微软雅黑" panose="020B0503020204020204" pitchFamily="34" charset="-122"/>
              <a:ea typeface="微软雅黑" panose="020B0503020204020204" pitchFamily="34" charset="-122"/>
            </a:endParaRPr>
          </a:p>
          <a:p>
            <a:pPr lvl="1"/>
            <a:endParaRPr lang="zh-CN" altLang="en-US" sz="1200" kern="100" dirty="0">
              <a:latin typeface="微软雅黑" panose="020B0503020204020204" pitchFamily="34" charset="-122"/>
              <a:ea typeface="微软雅黑" panose="020B0503020204020204" pitchFamily="34" charset="-122"/>
            </a:endParaRPr>
          </a:p>
          <a:p>
            <a:pPr lvl="1"/>
            <a:endParaRPr lang="en-US" altLang="zh-CN" sz="1200" kern="100" dirty="0">
              <a:latin typeface="Times New Roman" panose="02020603050405020304" pitchFamily="18" charset="0"/>
              <a:ea typeface="宋体" panose="02010600030101010101" pitchFamily="2" charset="-122"/>
            </a:endParaRPr>
          </a:p>
          <a:p>
            <a:endParaRPr lang="zh-CN" altLang="en-US" sz="2400" dirty="0"/>
          </a:p>
        </p:txBody>
      </p:sp>
      <p:sp>
        <p:nvSpPr>
          <p:cNvPr id="4" name="灯片编号占位符 3">
            <a:extLst>
              <a:ext uri="{FF2B5EF4-FFF2-40B4-BE49-F238E27FC236}">
                <a16:creationId xmlns:a16="http://schemas.microsoft.com/office/drawing/2014/main" id="{603A26D8-A3AF-420B-BCB4-016246BA7B1F}"/>
              </a:ext>
            </a:extLst>
          </p:cNvPr>
          <p:cNvSpPr>
            <a:spLocks noGrp="1"/>
          </p:cNvSpPr>
          <p:nvPr>
            <p:ph type="sldNum" sz="quarter" idx="12"/>
          </p:nvPr>
        </p:nvSpPr>
        <p:spPr/>
        <p:txBody>
          <a:bodyPr/>
          <a:lstStyle/>
          <a:p>
            <a:fld id="{8D4D1E41-7A09-AB4A-A4E1-09765ADA2698}" type="slidenum">
              <a:rPr kumimoji="1" lang="zh-CN" altLang="en-US" smtClean="0">
                <a:solidFill>
                  <a:prstClr val="white">
                    <a:lumMod val="65000"/>
                  </a:prstClr>
                </a:solidFill>
              </a:rPr>
              <a:pPr/>
              <a:t>57</a:t>
            </a:fld>
            <a:endParaRPr kumimoji="1" lang="zh-CN" altLang="en-US" dirty="0">
              <a:solidFill>
                <a:prstClr val="white">
                  <a:lumMod val="65000"/>
                </a:prstClr>
              </a:solidFill>
            </a:endParaRPr>
          </a:p>
        </p:txBody>
      </p:sp>
      <p:pic>
        <p:nvPicPr>
          <p:cNvPr id="11" name="图片 10">
            <a:extLst>
              <a:ext uri="{FF2B5EF4-FFF2-40B4-BE49-F238E27FC236}">
                <a16:creationId xmlns:a16="http://schemas.microsoft.com/office/drawing/2014/main" id="{35320302-1989-49E6-B692-02B859A3B43F}"/>
              </a:ext>
            </a:extLst>
          </p:cNvPr>
          <p:cNvPicPr>
            <a:picLocks noChangeAspect="1"/>
          </p:cNvPicPr>
          <p:nvPr/>
        </p:nvPicPr>
        <p:blipFill>
          <a:blip r:embed="rId3"/>
          <a:stretch>
            <a:fillRect/>
          </a:stretch>
        </p:blipFill>
        <p:spPr>
          <a:xfrm>
            <a:off x="1263449" y="2571751"/>
            <a:ext cx="6617104" cy="2135066"/>
          </a:xfrm>
          <a:prstGeom prst="rect">
            <a:avLst/>
          </a:prstGeom>
        </p:spPr>
      </p:pic>
      <p:grpSp>
        <p:nvGrpSpPr>
          <p:cNvPr id="17" name="组合 16">
            <a:extLst>
              <a:ext uri="{FF2B5EF4-FFF2-40B4-BE49-F238E27FC236}">
                <a16:creationId xmlns:a16="http://schemas.microsoft.com/office/drawing/2014/main" id="{BC381BF4-CBAD-4399-8936-5B34FA73E80D}"/>
              </a:ext>
            </a:extLst>
          </p:cNvPr>
          <p:cNvGrpSpPr/>
          <p:nvPr/>
        </p:nvGrpSpPr>
        <p:grpSpPr>
          <a:xfrm>
            <a:off x="1566657" y="4931761"/>
            <a:ext cx="6415523" cy="216172"/>
            <a:chOff x="-214926" y="6517848"/>
            <a:chExt cx="8554031" cy="520699"/>
          </a:xfrm>
        </p:grpSpPr>
        <p:grpSp>
          <p:nvGrpSpPr>
            <p:cNvPr id="18" name="组合 17">
              <a:extLst>
                <a:ext uri="{FF2B5EF4-FFF2-40B4-BE49-F238E27FC236}">
                  <a16:creationId xmlns:a16="http://schemas.microsoft.com/office/drawing/2014/main" id="{CE5D8DE7-A845-4C21-957F-DCCACC482C32}"/>
                </a:ext>
              </a:extLst>
            </p:cNvPr>
            <p:cNvGrpSpPr/>
            <p:nvPr/>
          </p:nvGrpSpPr>
          <p:grpSpPr>
            <a:xfrm>
              <a:off x="-134143" y="6517848"/>
              <a:ext cx="8473248" cy="518945"/>
              <a:chOff x="-134143" y="6326763"/>
              <a:chExt cx="8473248" cy="518945"/>
            </a:xfrm>
          </p:grpSpPr>
          <p:cxnSp>
            <p:nvCxnSpPr>
              <p:cNvPr id="20" name="直接连接符 19">
                <a:extLst>
                  <a:ext uri="{FF2B5EF4-FFF2-40B4-BE49-F238E27FC236}">
                    <a16:creationId xmlns:a16="http://schemas.microsoft.com/office/drawing/2014/main" id="{393C7BEB-A467-4616-9E9B-2042B3F813E6}"/>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7956A6C-E234-4A7C-98B3-E2C6F2B6CF6F}"/>
                  </a:ext>
                </a:extLst>
              </p:cNvPr>
              <p:cNvSpPr txBox="1"/>
              <p:nvPr/>
            </p:nvSpPr>
            <p:spPr>
              <a:xfrm>
                <a:off x="466864" y="6326763"/>
                <a:ext cx="7872241" cy="518945"/>
              </a:xfrm>
              <a:prstGeom prst="rect">
                <a:avLst/>
              </a:prstGeom>
              <a:noFill/>
            </p:spPr>
            <p:txBody>
              <a:bodyPr wrap="none" rtlCol="0">
                <a:spAutoFit/>
              </a:bodyPr>
              <a:lstStyle/>
              <a:p>
                <a:pPr defTabSz="685783" eaLnBrk="1" fontAlgn="auto" hangingPunct="1">
                  <a:spcBef>
                    <a:spcPts val="0"/>
                  </a:spcBef>
                  <a:spcAft>
                    <a:spcPts val="0"/>
                  </a:spcAft>
                </a:pPr>
                <a:r>
                  <a:rPr lang="en-US" altLang="zh-CN" sz="800" dirty="0">
                    <a:solidFill>
                      <a:prstClr val="white">
                        <a:lumMod val="50000"/>
                      </a:prstClr>
                    </a:solidFill>
                    <a:latin typeface="微软雅黑" panose="020B0503020204020204" pitchFamily="34" charset="-122"/>
                    <a:ea typeface="微软雅黑" panose="020B0503020204020204" pitchFamily="34" charset="-122"/>
                  </a:rPr>
                  <a:t>https://blogs.arubanetworks.com/solutions/accelerate-network-performance-and-lower-costs-with-hpe-25-100gbe/</a:t>
                </a:r>
              </a:p>
            </p:txBody>
          </p:sp>
        </p:grpSp>
        <p:sp>
          <p:nvSpPr>
            <p:cNvPr id="19" name="文本框 18">
              <a:extLst>
                <a:ext uri="{FF2B5EF4-FFF2-40B4-BE49-F238E27FC236}">
                  <a16:creationId xmlns:a16="http://schemas.microsoft.com/office/drawing/2014/main" id="{49002C42-9C66-46CA-8F60-8756751363EC}"/>
                </a:ext>
              </a:extLst>
            </p:cNvPr>
            <p:cNvSpPr txBox="1"/>
            <p:nvPr/>
          </p:nvSpPr>
          <p:spPr>
            <a:xfrm>
              <a:off x="-214926" y="6519602"/>
              <a:ext cx="840644" cy="518945"/>
            </a:xfrm>
            <a:prstGeom prst="rect">
              <a:avLst/>
            </a:prstGeom>
            <a:noFill/>
          </p:spPr>
          <p:txBody>
            <a:bodyPr wrap="square">
              <a:spAutoFit/>
            </a:bodyPr>
            <a:lstStyle/>
            <a:p>
              <a:pPr defTabSz="685783" eaLnBrk="1" fontAlgn="auto" hangingPunct="1">
                <a:spcBef>
                  <a:spcPts val="0"/>
                </a:spcBef>
                <a:spcAft>
                  <a:spcPts val="0"/>
                </a:spcAft>
              </a:pPr>
              <a:r>
                <a:rPr lang="zh-CN" altLang="en-US" sz="800" dirty="0">
                  <a:solidFill>
                    <a:prstClr val="white">
                      <a:lumMod val="50000"/>
                    </a:prst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95088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EDD78-475F-44BA-9EED-9BA2F0118D16}"/>
              </a:ext>
            </a:extLst>
          </p:cNvPr>
          <p:cNvSpPr>
            <a:spLocks noGrp="1"/>
          </p:cNvSpPr>
          <p:nvPr>
            <p:ph type="title"/>
          </p:nvPr>
        </p:nvSpPr>
        <p:spPr/>
        <p:txBody>
          <a:bodyPr/>
          <a:lstStyle/>
          <a:p>
            <a:r>
              <a:rPr lang="zh-CN" altLang="en-US" dirty="0"/>
              <a:t>以太网的未来</a:t>
            </a:r>
          </a:p>
        </p:txBody>
      </p:sp>
      <p:sp>
        <p:nvSpPr>
          <p:cNvPr id="3" name="内容占位符 2">
            <a:extLst>
              <a:ext uri="{FF2B5EF4-FFF2-40B4-BE49-F238E27FC236}">
                <a16:creationId xmlns:a16="http://schemas.microsoft.com/office/drawing/2014/main" id="{DE3AB083-DD16-445C-AC48-85672C0A1561}"/>
              </a:ext>
            </a:extLst>
          </p:cNvPr>
          <p:cNvSpPr>
            <a:spLocks noGrp="1"/>
          </p:cNvSpPr>
          <p:nvPr>
            <p:ph idx="1"/>
          </p:nvPr>
        </p:nvSpPr>
        <p:spPr>
          <a:xfrm>
            <a:off x="628652" y="1148717"/>
            <a:ext cx="7886699" cy="3798423"/>
          </a:xfrm>
        </p:spPr>
        <p:txBody>
          <a:bodyPr>
            <a:normAutofit/>
          </a:bodyPr>
          <a:lstStyle/>
          <a:p>
            <a:pPr>
              <a:lnSpc>
                <a:spcPct val="120000"/>
              </a:lnSpc>
              <a:spcAft>
                <a:spcPts val="450"/>
              </a:spcAft>
            </a:pPr>
            <a:r>
              <a:rPr lang="en-US" altLang="zh-CN" sz="1800" dirty="0">
                <a:solidFill>
                  <a:srgbClr val="19191A"/>
                </a:solidFill>
                <a:latin typeface="微软雅黑" panose="020B0503020204020204" pitchFamily="34" charset="-122"/>
                <a:ea typeface="微软雅黑" panose="020B0503020204020204" pitchFamily="34" charset="-122"/>
              </a:rPr>
              <a:t>2017</a:t>
            </a:r>
            <a:r>
              <a:rPr lang="zh-CN" altLang="en-US" sz="1800" dirty="0">
                <a:solidFill>
                  <a:srgbClr val="19191A"/>
                </a:solidFill>
                <a:latin typeface="微软雅黑" panose="020B0503020204020204" pitchFamily="34" charset="-122"/>
                <a:ea typeface="微软雅黑" panose="020B0503020204020204" pitchFamily="34" charset="-122"/>
              </a:rPr>
              <a:t>年，由</a:t>
            </a:r>
            <a:r>
              <a:rPr lang="en-US" altLang="zh-CN" sz="1800" dirty="0">
                <a:solidFill>
                  <a:srgbClr val="19191A"/>
                </a:solidFill>
                <a:latin typeface="微软雅黑" panose="020B0503020204020204" pitchFamily="34" charset="-122"/>
                <a:ea typeface="微软雅黑" panose="020B0503020204020204" pitchFamily="34" charset="-122"/>
              </a:rPr>
              <a:t>IEEE P802.3bs</a:t>
            </a:r>
            <a:r>
              <a:rPr lang="zh-CN" altLang="en-US" sz="1800" dirty="0">
                <a:solidFill>
                  <a:srgbClr val="19191A"/>
                </a:solidFill>
                <a:latin typeface="微软雅黑" panose="020B0503020204020204" pitchFamily="34" charset="-122"/>
                <a:ea typeface="微软雅黑" panose="020B0503020204020204" pitchFamily="34" charset="-122"/>
              </a:rPr>
              <a:t>工作组使用与</a:t>
            </a:r>
            <a:r>
              <a:rPr lang="en-US" altLang="zh-CN" sz="1800" dirty="0">
                <a:solidFill>
                  <a:srgbClr val="19191A"/>
                </a:solidFill>
                <a:latin typeface="微软雅黑" panose="020B0503020204020204" pitchFamily="34" charset="-122"/>
                <a:ea typeface="微软雅黑" panose="020B0503020204020204" pitchFamily="34" charset="-122"/>
              </a:rPr>
              <a:t>100GbE</a:t>
            </a:r>
            <a:r>
              <a:rPr lang="zh-CN" altLang="en-US" sz="1800" dirty="0">
                <a:solidFill>
                  <a:srgbClr val="19191A"/>
                </a:solidFill>
                <a:latin typeface="微软雅黑" panose="020B0503020204020204" pitchFamily="34" charset="-122"/>
                <a:ea typeface="微软雅黑" panose="020B0503020204020204" pitchFamily="34" charset="-122"/>
              </a:rPr>
              <a:t>大致相似的技术开发的</a:t>
            </a:r>
            <a:endParaRPr lang="en-US" altLang="zh-CN" sz="1800" dirty="0">
              <a:solidFill>
                <a:srgbClr val="19191A"/>
              </a:solidFill>
              <a:latin typeface="微软雅黑" panose="020B0503020204020204" pitchFamily="34" charset="-122"/>
              <a:ea typeface="微软雅黑" panose="020B0503020204020204" pitchFamily="34" charset="-122"/>
            </a:endParaRPr>
          </a:p>
          <a:p>
            <a:pPr marL="0" indent="0">
              <a:lnSpc>
                <a:spcPct val="120000"/>
              </a:lnSpc>
              <a:spcBef>
                <a:spcPts val="0"/>
              </a:spcBef>
              <a:spcAft>
                <a:spcPts val="450"/>
              </a:spcAft>
              <a:buNone/>
            </a:pPr>
            <a:r>
              <a:rPr lang="en-US" altLang="zh-CN" sz="1800" dirty="0">
                <a:solidFill>
                  <a:srgbClr val="C00000"/>
                </a:solidFill>
                <a:latin typeface="微软雅黑" panose="020B0503020204020204" pitchFamily="34" charset="-122"/>
                <a:ea typeface="微软雅黑" panose="020B0503020204020204" pitchFamily="34" charset="-122"/>
              </a:rPr>
              <a:t>400GbE</a:t>
            </a:r>
            <a:r>
              <a:rPr lang="zh-CN" altLang="en-US" sz="1800" dirty="0">
                <a:solidFill>
                  <a:srgbClr val="19191A"/>
                </a:solidFill>
                <a:latin typeface="微软雅黑" panose="020B0503020204020204" pitchFamily="34" charset="-122"/>
                <a:ea typeface="微软雅黑" panose="020B0503020204020204" pitchFamily="34" charset="-122"/>
              </a:rPr>
              <a:t>和</a:t>
            </a:r>
            <a:r>
              <a:rPr lang="en-US" altLang="zh-CN" sz="1800" dirty="0">
                <a:solidFill>
                  <a:srgbClr val="C00000"/>
                </a:solidFill>
                <a:latin typeface="微软雅黑" panose="020B0503020204020204" pitchFamily="34" charset="-122"/>
                <a:ea typeface="微软雅黑" panose="020B0503020204020204" pitchFamily="34" charset="-122"/>
              </a:rPr>
              <a:t>200GbE</a:t>
            </a:r>
            <a:r>
              <a:rPr lang="zh-CN" altLang="en-US" sz="1800" dirty="0">
                <a:solidFill>
                  <a:srgbClr val="19191A"/>
                </a:solidFill>
                <a:latin typeface="微软雅黑" panose="020B0503020204020204" pitchFamily="34" charset="-122"/>
                <a:ea typeface="微软雅黑" panose="020B0503020204020204" pitchFamily="34" charset="-122"/>
              </a:rPr>
              <a:t>标准获得批准。 </a:t>
            </a:r>
            <a:endParaRPr lang="en-US" altLang="zh-CN" sz="1800" dirty="0">
              <a:solidFill>
                <a:srgbClr val="19191A"/>
              </a:solidFill>
              <a:latin typeface="微软雅黑" panose="020B0503020204020204" pitchFamily="34" charset="-122"/>
              <a:ea typeface="微软雅黑" panose="020B0503020204020204" pitchFamily="34" charset="-122"/>
            </a:endParaRPr>
          </a:p>
          <a:p>
            <a:pPr lvl="1">
              <a:lnSpc>
                <a:spcPct val="120000"/>
              </a:lnSpc>
              <a:spcBef>
                <a:spcPts val="0"/>
              </a:spcBef>
              <a:spcAft>
                <a:spcPts val="450"/>
              </a:spcAft>
            </a:pPr>
            <a:r>
              <a:rPr lang="zh-CN" altLang="en-US" dirty="0">
                <a:solidFill>
                  <a:srgbClr val="7030A0"/>
                </a:solidFill>
                <a:latin typeface="Open Sans" panose="020B0606030504020204" pitchFamily="34" charset="0"/>
              </a:rPr>
              <a:t>保留以太网帧格式</a:t>
            </a:r>
            <a:r>
              <a:rPr lang="en-US" altLang="zh-CN" dirty="0">
                <a:solidFill>
                  <a:srgbClr val="7030A0"/>
                </a:solidFill>
                <a:latin typeface="Open Sans" panose="020B0606030504020204" pitchFamily="34" charset="0"/>
              </a:rPr>
              <a:t>	</a:t>
            </a:r>
          </a:p>
          <a:p>
            <a:pPr lvl="1">
              <a:lnSpc>
                <a:spcPct val="120000"/>
              </a:lnSpc>
              <a:spcBef>
                <a:spcPts val="0"/>
              </a:spcBef>
              <a:spcAft>
                <a:spcPts val="450"/>
              </a:spcAft>
            </a:pPr>
            <a:r>
              <a:rPr lang="zh-CN" altLang="en-US" dirty="0">
                <a:solidFill>
                  <a:srgbClr val="7030A0"/>
                </a:solidFill>
                <a:latin typeface="Open Sans" panose="020B0606030504020204" pitchFamily="34" charset="0"/>
              </a:rPr>
              <a:t>保留以太网最小帧长和最大帧长</a:t>
            </a:r>
            <a:endParaRPr lang="en-US" altLang="zh-CN" dirty="0">
              <a:solidFill>
                <a:srgbClr val="7030A0"/>
              </a:solidFill>
              <a:latin typeface="Open Sans" panose="020B0606030504020204" pitchFamily="34" charset="0"/>
            </a:endParaRPr>
          </a:p>
          <a:p>
            <a:pPr>
              <a:lnSpc>
                <a:spcPct val="120000"/>
              </a:lnSpc>
              <a:spcBef>
                <a:spcPts val="900"/>
              </a:spcBef>
              <a:spcAft>
                <a:spcPts val="450"/>
              </a:spcAft>
            </a:pPr>
            <a:r>
              <a:rPr lang="en-US" altLang="zh-CN" sz="1800" dirty="0">
                <a:solidFill>
                  <a:srgbClr val="19191A"/>
                </a:solidFill>
                <a:latin typeface="Open Sans" panose="020B0606030504020204" pitchFamily="34" charset="0"/>
              </a:rPr>
              <a:t>2020</a:t>
            </a:r>
            <a:r>
              <a:rPr lang="zh-CN" altLang="en-US" sz="1800" dirty="0">
                <a:solidFill>
                  <a:srgbClr val="19191A"/>
                </a:solidFill>
                <a:latin typeface="Open Sans" panose="020B0606030504020204" pitchFamily="34" charset="0"/>
              </a:rPr>
              <a:t>年，以太网技术联盟（</a:t>
            </a:r>
            <a:r>
              <a:rPr lang="en-US" altLang="zh-CN" sz="1800" dirty="0">
                <a:solidFill>
                  <a:srgbClr val="19191A"/>
                </a:solidFill>
                <a:latin typeface="Open Sans" panose="020B0606030504020204" pitchFamily="34" charset="0"/>
              </a:rPr>
              <a:t>Ethernet Technology Consortium</a:t>
            </a:r>
            <a:r>
              <a:rPr lang="zh-CN" altLang="en-US" sz="1800" dirty="0">
                <a:solidFill>
                  <a:srgbClr val="19191A"/>
                </a:solidFill>
                <a:latin typeface="Open Sans" panose="020B0606030504020204" pitchFamily="34" charset="0"/>
              </a:rPr>
              <a:t>）宣布开发</a:t>
            </a:r>
            <a:r>
              <a:rPr lang="en-US" altLang="zh-CN" sz="1800" dirty="0">
                <a:solidFill>
                  <a:srgbClr val="C00000"/>
                </a:solidFill>
                <a:latin typeface="Open Sans" panose="020B0606030504020204" pitchFamily="34" charset="0"/>
              </a:rPr>
              <a:t>800G</a:t>
            </a:r>
            <a:r>
              <a:rPr lang="zh-CN" altLang="en-US" sz="1800" dirty="0">
                <a:solidFill>
                  <a:srgbClr val="C00000"/>
                </a:solidFill>
                <a:latin typeface="Open Sans" panose="020B0606030504020204" pitchFamily="34" charset="0"/>
              </a:rPr>
              <a:t>以太网</a:t>
            </a:r>
            <a:r>
              <a:rPr lang="zh-CN" altLang="en-US" sz="1800" dirty="0">
                <a:solidFill>
                  <a:srgbClr val="19191A"/>
                </a:solidFill>
                <a:latin typeface="Open Sans" panose="020B0606030504020204" pitchFamily="34" charset="0"/>
              </a:rPr>
              <a:t>规范，以满足数据中心网络不断增长的性能需求。</a:t>
            </a:r>
            <a:endParaRPr lang="en-US" altLang="zh-CN" sz="1800" dirty="0">
              <a:solidFill>
                <a:srgbClr val="19191A"/>
              </a:solidFill>
              <a:latin typeface="Open Sans" panose="020B0606030504020204" pitchFamily="34" charset="0"/>
            </a:endParaRPr>
          </a:p>
        </p:txBody>
      </p:sp>
      <p:sp>
        <p:nvSpPr>
          <p:cNvPr id="4" name="灯片编号占位符 3">
            <a:extLst>
              <a:ext uri="{FF2B5EF4-FFF2-40B4-BE49-F238E27FC236}">
                <a16:creationId xmlns:a16="http://schemas.microsoft.com/office/drawing/2014/main" id="{9501C508-0913-4528-8BA7-9FA44F13E878}"/>
              </a:ext>
            </a:extLst>
          </p:cNvPr>
          <p:cNvSpPr>
            <a:spLocks noGrp="1"/>
          </p:cNvSpPr>
          <p:nvPr>
            <p:ph type="sldNum" sz="quarter" idx="12"/>
          </p:nvPr>
        </p:nvSpPr>
        <p:spPr/>
        <p:txBody>
          <a:bodyPr/>
          <a:lstStyle/>
          <a:p>
            <a:fld id="{8D4D1E41-7A09-AB4A-A4E1-09765ADA2698}" type="slidenum">
              <a:rPr kumimoji="1" lang="zh-CN" altLang="en-US" smtClean="0">
                <a:solidFill>
                  <a:prstClr val="white">
                    <a:lumMod val="65000"/>
                  </a:prstClr>
                </a:solidFill>
              </a:rPr>
              <a:pPr/>
              <a:t>58</a:t>
            </a:fld>
            <a:endParaRPr kumimoji="1" lang="zh-CN" altLang="en-US" dirty="0">
              <a:solidFill>
                <a:prstClr val="white">
                  <a:lumMod val="65000"/>
                </a:prstClr>
              </a:solidFill>
            </a:endParaRPr>
          </a:p>
        </p:txBody>
      </p:sp>
    </p:spTree>
    <p:extLst>
      <p:ext uri="{BB962C8B-B14F-4D97-AF65-F5344CB8AC3E}">
        <p14:creationId xmlns:p14="http://schemas.microsoft.com/office/powerpoint/2010/main" val="148775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A20A6-74AA-4A10-BDE3-B0F0D24A4AF9}"/>
              </a:ext>
            </a:extLst>
          </p:cNvPr>
          <p:cNvSpPr>
            <a:spLocks noGrp="1"/>
          </p:cNvSpPr>
          <p:nvPr>
            <p:ph type="title"/>
          </p:nvPr>
        </p:nvSpPr>
        <p:spPr/>
        <p:txBody>
          <a:bodyPr/>
          <a:lstStyle/>
          <a:p>
            <a:r>
              <a:rPr lang="zh-CN" altLang="en-US" dirty="0"/>
              <a:t>以太网的未来</a:t>
            </a:r>
          </a:p>
        </p:txBody>
      </p:sp>
      <p:sp>
        <p:nvSpPr>
          <p:cNvPr id="3" name="内容占位符 2">
            <a:extLst>
              <a:ext uri="{FF2B5EF4-FFF2-40B4-BE49-F238E27FC236}">
                <a16:creationId xmlns:a16="http://schemas.microsoft.com/office/drawing/2014/main" id="{8AC8AE25-609C-465D-AD8C-67A6A6EE41A0}"/>
              </a:ext>
            </a:extLst>
          </p:cNvPr>
          <p:cNvSpPr>
            <a:spLocks noGrp="1"/>
          </p:cNvSpPr>
          <p:nvPr>
            <p:ph idx="1"/>
          </p:nvPr>
        </p:nvSpPr>
        <p:spPr>
          <a:xfrm>
            <a:off x="625642" y="1084901"/>
            <a:ext cx="7676149" cy="823619"/>
          </a:xfrm>
        </p:spPr>
        <p:txBody>
          <a:bodyPr>
            <a:noAutofit/>
          </a:bodyPr>
          <a:lstStyle/>
          <a:p>
            <a:pPr>
              <a:lnSpc>
                <a:spcPct val="130000"/>
              </a:lnSpc>
            </a:pPr>
            <a:r>
              <a:rPr lang="zh-CN" altLang="en-US" sz="1700" dirty="0">
                <a:solidFill>
                  <a:srgbClr val="19191A"/>
                </a:solidFill>
                <a:latin typeface="Open Sans" panose="020B0606030504020204" pitchFamily="34" charset="0"/>
              </a:rPr>
              <a:t>以太网联盟的</a:t>
            </a:r>
            <a:r>
              <a:rPr lang="en-US" altLang="zh-CN" sz="1700" dirty="0">
                <a:solidFill>
                  <a:srgbClr val="19191A"/>
                </a:solidFill>
                <a:latin typeface="Open Sans" panose="020B0606030504020204" pitchFamily="34" charset="0"/>
              </a:rPr>
              <a:t>2020</a:t>
            </a:r>
            <a:r>
              <a:rPr lang="zh-CN" altLang="en-US" sz="1700" dirty="0">
                <a:solidFill>
                  <a:srgbClr val="19191A"/>
                </a:solidFill>
                <a:latin typeface="Open Sans" panose="020B0606030504020204" pitchFamily="34" charset="0"/>
              </a:rPr>
              <a:t>技术路线图预计</a:t>
            </a:r>
            <a:r>
              <a:rPr lang="en-US" altLang="zh-CN" sz="1700" dirty="0">
                <a:solidFill>
                  <a:srgbClr val="19191A"/>
                </a:solidFill>
                <a:latin typeface="Open Sans" panose="020B0606030504020204" pitchFamily="34" charset="0"/>
              </a:rPr>
              <a:t>2020</a:t>
            </a:r>
            <a:r>
              <a:rPr lang="zh-CN" altLang="en-US" sz="1700" dirty="0">
                <a:solidFill>
                  <a:srgbClr val="19191A"/>
                </a:solidFill>
                <a:latin typeface="Open Sans" panose="020B0606030504020204" pitchFamily="34" charset="0"/>
              </a:rPr>
              <a:t>年</a:t>
            </a:r>
            <a:r>
              <a:rPr lang="en-US" altLang="zh-CN" sz="1700" dirty="0">
                <a:solidFill>
                  <a:srgbClr val="19191A"/>
                </a:solidFill>
                <a:latin typeface="Open Sans" panose="020B0606030504020204" pitchFamily="34" charset="0"/>
              </a:rPr>
              <a:t>-2030</a:t>
            </a:r>
            <a:r>
              <a:rPr lang="zh-CN" altLang="en-US" sz="1700" dirty="0">
                <a:solidFill>
                  <a:srgbClr val="19191A"/>
                </a:solidFill>
                <a:latin typeface="Open Sans" panose="020B0606030504020204" pitchFamily="34" charset="0"/>
              </a:rPr>
              <a:t>年之间，</a:t>
            </a:r>
            <a:r>
              <a:rPr lang="en-US" altLang="zh-CN" sz="1700" dirty="0">
                <a:solidFill>
                  <a:srgbClr val="C00000"/>
                </a:solidFill>
                <a:latin typeface="Open Sans" panose="020B0606030504020204" pitchFamily="34" charset="0"/>
              </a:rPr>
              <a:t>800Gbps</a:t>
            </a:r>
            <a:r>
              <a:rPr lang="zh-CN" altLang="en-US" sz="1700" dirty="0">
                <a:solidFill>
                  <a:srgbClr val="19191A"/>
                </a:solidFill>
                <a:latin typeface="Open Sans" panose="020B0606030504020204" pitchFamily="34" charset="0"/>
              </a:rPr>
              <a:t>和</a:t>
            </a:r>
            <a:r>
              <a:rPr lang="en-US" altLang="zh-CN" sz="1700" dirty="0">
                <a:solidFill>
                  <a:srgbClr val="C00000"/>
                </a:solidFill>
                <a:latin typeface="Open Sans" panose="020B0606030504020204" pitchFamily="34" charset="0"/>
              </a:rPr>
              <a:t>1.6Tbps</a:t>
            </a:r>
            <a:r>
              <a:rPr lang="zh-CN" altLang="en-US" sz="1700" dirty="0">
                <a:solidFill>
                  <a:srgbClr val="19191A"/>
                </a:solidFill>
                <a:latin typeface="Open Sans" panose="020B0606030504020204" pitchFamily="34" charset="0"/>
              </a:rPr>
              <a:t>的速度将成为</a:t>
            </a:r>
            <a:r>
              <a:rPr lang="en-US" altLang="zh-CN" sz="1700" dirty="0">
                <a:solidFill>
                  <a:srgbClr val="19191A"/>
                </a:solidFill>
                <a:latin typeface="Open Sans" panose="020B0606030504020204" pitchFamily="34" charset="0"/>
              </a:rPr>
              <a:t>IEEE</a:t>
            </a:r>
            <a:r>
              <a:rPr lang="zh-CN" altLang="en-US" sz="1700" dirty="0">
                <a:solidFill>
                  <a:srgbClr val="19191A"/>
                </a:solidFill>
                <a:latin typeface="Open Sans" panose="020B0606030504020204" pitchFamily="34" charset="0"/>
              </a:rPr>
              <a:t>标准。</a:t>
            </a:r>
            <a:endParaRPr lang="zh-CN" altLang="en-US" sz="1700" dirty="0"/>
          </a:p>
        </p:txBody>
      </p:sp>
      <p:sp>
        <p:nvSpPr>
          <p:cNvPr id="4" name="灯片编号占位符 3">
            <a:extLst>
              <a:ext uri="{FF2B5EF4-FFF2-40B4-BE49-F238E27FC236}">
                <a16:creationId xmlns:a16="http://schemas.microsoft.com/office/drawing/2014/main" id="{D2B14418-9AC9-4AF0-99F7-7CA5E7D94616}"/>
              </a:ext>
            </a:extLst>
          </p:cNvPr>
          <p:cNvSpPr>
            <a:spLocks noGrp="1"/>
          </p:cNvSpPr>
          <p:nvPr>
            <p:ph type="sldNum" sz="quarter" idx="12"/>
          </p:nvPr>
        </p:nvSpPr>
        <p:spPr/>
        <p:txBody>
          <a:bodyPr/>
          <a:lstStyle/>
          <a:p>
            <a:fld id="{8D4D1E41-7A09-AB4A-A4E1-09765ADA2698}" type="slidenum">
              <a:rPr kumimoji="1" lang="zh-CN" altLang="en-US" smtClean="0">
                <a:solidFill>
                  <a:prstClr val="white">
                    <a:lumMod val="65000"/>
                  </a:prstClr>
                </a:solidFill>
              </a:rPr>
              <a:pPr/>
              <a:t>59</a:t>
            </a:fld>
            <a:endParaRPr kumimoji="1" lang="zh-CN" altLang="en-US" dirty="0">
              <a:solidFill>
                <a:prstClr val="white">
                  <a:lumMod val="65000"/>
                </a:prstClr>
              </a:solidFill>
            </a:endParaRPr>
          </a:p>
        </p:txBody>
      </p:sp>
      <p:pic>
        <p:nvPicPr>
          <p:cNvPr id="6" name="Picture 6" descr="200903212491240273246718">
            <a:hlinkClick r:id="rId3"/>
            <a:extLst>
              <a:ext uri="{FF2B5EF4-FFF2-40B4-BE49-F238E27FC236}">
                <a16:creationId xmlns:a16="http://schemas.microsoft.com/office/drawing/2014/main" id="{978770BD-0FAA-4981-A60E-8B1FC91826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43" t="6592" r="3236" b="6394"/>
          <a:stretch/>
        </p:blipFill>
        <p:spPr bwMode="auto">
          <a:xfrm>
            <a:off x="895570" y="1836531"/>
            <a:ext cx="3369912" cy="2696308"/>
          </a:xfrm>
          <a:prstGeom prst="rect">
            <a:avLst/>
          </a:prstGeom>
          <a:ln/>
        </p:spPr>
        <p:style>
          <a:lnRef idx="0">
            <a:schemeClr val="accent2"/>
          </a:lnRef>
          <a:fillRef idx="3">
            <a:schemeClr val="accent2"/>
          </a:fillRef>
          <a:effectRef idx="3">
            <a:schemeClr val="accent2"/>
          </a:effectRef>
          <a:fontRef idx="minor">
            <a:schemeClr val="lt1"/>
          </a:fontRef>
        </p:style>
      </p:pic>
      <p:pic>
        <p:nvPicPr>
          <p:cNvPr id="9" name="图片 8">
            <a:extLst>
              <a:ext uri="{FF2B5EF4-FFF2-40B4-BE49-F238E27FC236}">
                <a16:creationId xmlns:a16="http://schemas.microsoft.com/office/drawing/2014/main" id="{45B4635A-B93D-4028-ABFA-CFFDFD64AF6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2023"/>
          <a:stretch/>
        </p:blipFill>
        <p:spPr>
          <a:xfrm>
            <a:off x="4572001" y="1611871"/>
            <a:ext cx="4091354" cy="3145627"/>
          </a:xfrm>
          <a:prstGeom prst="rect">
            <a:avLst/>
          </a:prstGeom>
        </p:spPr>
      </p:pic>
      <p:grpSp>
        <p:nvGrpSpPr>
          <p:cNvPr id="18" name="组合 17">
            <a:extLst>
              <a:ext uri="{FF2B5EF4-FFF2-40B4-BE49-F238E27FC236}">
                <a16:creationId xmlns:a16="http://schemas.microsoft.com/office/drawing/2014/main" id="{43D2CD9D-52B5-4EB0-85BC-DC2290863DDB}"/>
              </a:ext>
            </a:extLst>
          </p:cNvPr>
          <p:cNvGrpSpPr/>
          <p:nvPr/>
        </p:nvGrpSpPr>
        <p:grpSpPr>
          <a:xfrm>
            <a:off x="2590894" y="4819557"/>
            <a:ext cx="3994988" cy="338554"/>
            <a:chOff x="-214926" y="6517848"/>
            <a:chExt cx="5326649" cy="815480"/>
          </a:xfrm>
        </p:grpSpPr>
        <p:grpSp>
          <p:nvGrpSpPr>
            <p:cNvPr id="19" name="组合 18">
              <a:extLst>
                <a:ext uri="{FF2B5EF4-FFF2-40B4-BE49-F238E27FC236}">
                  <a16:creationId xmlns:a16="http://schemas.microsoft.com/office/drawing/2014/main" id="{20DFB503-4BFA-4ED5-BEB9-7157D86223D4}"/>
                </a:ext>
              </a:extLst>
            </p:cNvPr>
            <p:cNvGrpSpPr/>
            <p:nvPr/>
          </p:nvGrpSpPr>
          <p:grpSpPr>
            <a:xfrm>
              <a:off x="-134143" y="6517848"/>
              <a:ext cx="5245866" cy="815480"/>
              <a:chOff x="-134143" y="6326763"/>
              <a:chExt cx="5245866" cy="815480"/>
            </a:xfrm>
          </p:grpSpPr>
          <p:cxnSp>
            <p:nvCxnSpPr>
              <p:cNvPr id="21" name="直接连接符 20">
                <a:extLst>
                  <a:ext uri="{FF2B5EF4-FFF2-40B4-BE49-F238E27FC236}">
                    <a16:creationId xmlns:a16="http://schemas.microsoft.com/office/drawing/2014/main" id="{14B0619C-A5D7-4485-8566-BDB178E98DD1}"/>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B860FEE-5CDB-43B1-AD2A-7C28DF34A17A}"/>
                  </a:ext>
                </a:extLst>
              </p:cNvPr>
              <p:cNvSpPr txBox="1"/>
              <p:nvPr/>
            </p:nvSpPr>
            <p:spPr>
              <a:xfrm>
                <a:off x="466863" y="6326763"/>
                <a:ext cx="4644860" cy="815480"/>
              </a:xfrm>
              <a:prstGeom prst="rect">
                <a:avLst/>
              </a:prstGeom>
              <a:noFill/>
            </p:spPr>
            <p:txBody>
              <a:bodyPr wrap="none" rtlCol="0">
                <a:spAutoFit/>
              </a:bodyPr>
              <a:lstStyle/>
              <a:p>
                <a:pPr defTabSz="685783" eaLnBrk="1" fontAlgn="auto" hangingPunct="1">
                  <a:spcBef>
                    <a:spcPts val="0"/>
                  </a:spcBef>
                  <a:spcAft>
                    <a:spcPts val="0"/>
                  </a:spcAft>
                </a:pPr>
                <a:r>
                  <a:rPr lang="en-US" altLang="zh-CN" sz="800" dirty="0">
                    <a:solidFill>
                      <a:prstClr val="white">
                        <a:lumMod val="50000"/>
                      </a:prstClr>
                    </a:solidFill>
                    <a:latin typeface="微软雅黑" panose="020B0503020204020204" pitchFamily="34" charset="-122"/>
                    <a:ea typeface="微软雅黑" panose="020B0503020204020204" pitchFamily="34" charset="-122"/>
                  </a:rPr>
                  <a:t>https://www.slideshare.net/citizenearth/bridge-to-tera-bit-ethernet</a:t>
                </a:r>
              </a:p>
              <a:p>
                <a:pPr defTabSz="685783" eaLnBrk="1" fontAlgn="auto" hangingPunct="1">
                  <a:spcBef>
                    <a:spcPts val="0"/>
                  </a:spcBef>
                  <a:spcAft>
                    <a:spcPts val="0"/>
                  </a:spcAft>
                </a:pPr>
                <a:r>
                  <a:rPr lang="en-US" altLang="zh-CN" sz="800" dirty="0">
                    <a:solidFill>
                      <a:prstClr val="white">
                        <a:lumMod val="50000"/>
                      </a:prstClr>
                    </a:solidFill>
                    <a:latin typeface="微软雅黑" panose="020B0503020204020204" pitchFamily="34" charset="-122"/>
                    <a:ea typeface="微软雅黑" panose="020B0503020204020204" pitchFamily="34" charset="-122"/>
                  </a:rPr>
                  <a:t>https://ethernetalliance.org/technology/2020-roadmap/</a:t>
                </a:r>
              </a:p>
            </p:txBody>
          </p:sp>
        </p:grpSp>
        <p:sp>
          <p:nvSpPr>
            <p:cNvPr id="20" name="文本框 19">
              <a:extLst>
                <a:ext uri="{FF2B5EF4-FFF2-40B4-BE49-F238E27FC236}">
                  <a16:creationId xmlns:a16="http://schemas.microsoft.com/office/drawing/2014/main" id="{926F23C8-A7BD-4EAC-9240-8B9B44E1FFFB}"/>
                </a:ext>
              </a:extLst>
            </p:cNvPr>
            <p:cNvSpPr txBox="1"/>
            <p:nvPr/>
          </p:nvSpPr>
          <p:spPr>
            <a:xfrm>
              <a:off x="-214926" y="6519602"/>
              <a:ext cx="840644" cy="518943"/>
            </a:xfrm>
            <a:prstGeom prst="rect">
              <a:avLst/>
            </a:prstGeom>
            <a:noFill/>
          </p:spPr>
          <p:txBody>
            <a:bodyPr wrap="square">
              <a:spAutoFit/>
            </a:bodyPr>
            <a:lstStyle/>
            <a:p>
              <a:pPr defTabSz="685783" eaLnBrk="1" fontAlgn="auto" hangingPunct="1">
                <a:spcBef>
                  <a:spcPts val="0"/>
                </a:spcBef>
                <a:spcAft>
                  <a:spcPts val="0"/>
                </a:spcAft>
              </a:pPr>
              <a:r>
                <a:rPr lang="zh-CN" altLang="en-US" sz="800" dirty="0">
                  <a:solidFill>
                    <a:prstClr val="white">
                      <a:lumMod val="50000"/>
                    </a:prst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398148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6BCA7-8041-4D72-A27E-93E97C12F2C4}"/>
              </a:ext>
            </a:extLst>
          </p:cNvPr>
          <p:cNvSpPr>
            <a:spLocks noGrp="1"/>
          </p:cNvSpPr>
          <p:nvPr>
            <p:ph type="title"/>
          </p:nvPr>
        </p:nvSpPr>
        <p:spPr/>
        <p:txBody>
          <a:bodyPr/>
          <a:lstStyle/>
          <a:p>
            <a:r>
              <a:rPr lang="zh-CN" altLang="en-US" dirty="0"/>
              <a:t>以太网的前世今生</a:t>
            </a:r>
          </a:p>
        </p:txBody>
      </p:sp>
      <p:sp>
        <p:nvSpPr>
          <p:cNvPr id="4" name="灯片编号占位符 3">
            <a:extLst>
              <a:ext uri="{FF2B5EF4-FFF2-40B4-BE49-F238E27FC236}">
                <a16:creationId xmlns:a16="http://schemas.microsoft.com/office/drawing/2014/main" id="{C924ABC9-7F6C-48D5-B027-74E9C1DCDE83}"/>
              </a:ext>
            </a:extLst>
          </p:cNvPr>
          <p:cNvSpPr>
            <a:spLocks noGrp="1"/>
          </p:cNvSpPr>
          <p:nvPr>
            <p:ph type="sldNum" sz="quarter" idx="12"/>
          </p:nvPr>
        </p:nvSpPr>
        <p:spPr/>
        <p:txBody>
          <a:bodyPr/>
          <a:lstStyle/>
          <a:p>
            <a:fld id="{8D4D1E41-7A09-AB4A-A4E1-09765ADA2698}" type="slidenum">
              <a:rPr kumimoji="1" lang="zh-CN" altLang="en-US" smtClean="0">
                <a:solidFill>
                  <a:prstClr val="white">
                    <a:lumMod val="65000"/>
                  </a:prstClr>
                </a:solidFill>
              </a:rPr>
              <a:pPr/>
              <a:t>6</a:t>
            </a:fld>
            <a:endParaRPr kumimoji="1" lang="zh-CN" altLang="en-US" dirty="0">
              <a:solidFill>
                <a:prstClr val="white">
                  <a:lumMod val="65000"/>
                </a:prstClr>
              </a:solidFill>
            </a:endParaRPr>
          </a:p>
        </p:txBody>
      </p:sp>
      <p:pic>
        <p:nvPicPr>
          <p:cNvPr id="5" name="图片 4">
            <a:extLst>
              <a:ext uri="{FF2B5EF4-FFF2-40B4-BE49-F238E27FC236}">
                <a16:creationId xmlns:a16="http://schemas.microsoft.com/office/drawing/2014/main" id="{967083B0-7473-4F7E-8582-86B1389C00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159" y="1100859"/>
            <a:ext cx="4053855" cy="3542735"/>
          </a:xfrm>
          <a:prstGeom prst="rect">
            <a:avLst/>
          </a:prstGeom>
        </p:spPr>
      </p:pic>
      <p:sp>
        <p:nvSpPr>
          <p:cNvPr id="6" name="文本框 5">
            <a:extLst>
              <a:ext uri="{FF2B5EF4-FFF2-40B4-BE49-F238E27FC236}">
                <a16:creationId xmlns:a16="http://schemas.microsoft.com/office/drawing/2014/main" id="{02BDB7E5-441E-4676-94EC-A722CA8DC772}"/>
              </a:ext>
            </a:extLst>
          </p:cNvPr>
          <p:cNvSpPr txBox="1"/>
          <p:nvPr/>
        </p:nvSpPr>
        <p:spPr>
          <a:xfrm>
            <a:off x="659675" y="1230307"/>
            <a:ext cx="4053855" cy="2682890"/>
          </a:xfrm>
          <a:prstGeom prst="rect">
            <a:avLst/>
          </a:prstGeom>
        </p:spPr>
        <p:txBody>
          <a:bodyPr vert="horz" lIns="68556" tIns="34289" rIns="68556" bIns="34289" rtlCol="0">
            <a:normAutofit/>
          </a:bodyPr>
          <a:lstStyle>
            <a:lvl1pPr marL="228600" indent="-228600">
              <a:lnSpc>
                <a:spcPct val="150000"/>
              </a:lnSpc>
              <a:spcBef>
                <a:spcPts val="600"/>
              </a:spcBef>
              <a:buFont typeface="Wingdings" pitchFamily="2" charset="2"/>
              <a:buChar char="Ø"/>
              <a:defRPr sz="2000">
                <a:latin typeface="Microsoft YaHei" panose="020B0503020204020204" pitchFamily="34" charset="-122"/>
                <a:ea typeface="Microsoft YaHei"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Microsoft YaHei" panose="020B0503020204020204" pitchFamily="34" charset="-122"/>
                <a:ea typeface="Microsoft YaHei"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Microsoft YaHei" panose="020B0503020204020204" pitchFamily="34" charset="-122"/>
                <a:ea typeface="Microsoft YaHei" panose="020B0503020204020204" pitchFamily="34" charset="-122"/>
              </a:defRPr>
            </a:lvl3pPr>
            <a:lvl4pPr marL="16002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4pPr>
            <a:lvl5pPr marL="2057400" indent="-228600">
              <a:lnSpc>
                <a:spcPct val="100000"/>
              </a:lnSpc>
              <a:spcBef>
                <a:spcPts val="600"/>
              </a:spcBef>
              <a:buFont typeface="Arial" panose="020B0604020202020204" pitchFamily="34" charset="0"/>
              <a:buChar char="•"/>
              <a:defRPr>
                <a:latin typeface="Microsoft YaHei" panose="020B0503020204020204" pitchFamily="34" charset="-122"/>
                <a:ea typeface="Microsoft YaHei"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528" eaLnBrk="1" fontAlgn="auto" hangingPunct="1">
              <a:spcAft>
                <a:spcPts val="0"/>
              </a:spcAft>
            </a:pPr>
            <a:r>
              <a:rPr lang="en-US" altLang="zh-CN" sz="1700" dirty="0">
                <a:solidFill>
                  <a:srgbClr val="C00000"/>
                </a:solidFill>
              </a:rPr>
              <a:t>40G/100G </a:t>
            </a:r>
            <a:r>
              <a:rPr lang="zh-CN" altLang="en-US" sz="1700" dirty="0">
                <a:solidFill>
                  <a:prstClr val="black"/>
                </a:solidFill>
              </a:rPr>
              <a:t>以太网标准在</a:t>
            </a:r>
            <a:r>
              <a:rPr lang="en-US" altLang="zh-CN" sz="1700" dirty="0">
                <a:solidFill>
                  <a:prstClr val="black"/>
                </a:solidFill>
              </a:rPr>
              <a:t>2010</a:t>
            </a:r>
            <a:r>
              <a:rPr lang="zh-CN" altLang="en-US" sz="1700" dirty="0">
                <a:solidFill>
                  <a:prstClr val="black"/>
                </a:solidFill>
              </a:rPr>
              <a:t>年中制定完成，当前使用附加标准</a:t>
            </a:r>
            <a:r>
              <a:rPr lang="en-US" altLang="zh-CN" sz="1700" dirty="0">
                <a:solidFill>
                  <a:srgbClr val="7030A0"/>
                </a:solidFill>
              </a:rPr>
              <a:t>IEEE 802.3ba</a:t>
            </a:r>
            <a:r>
              <a:rPr lang="zh-CN" altLang="en-US" sz="1700" dirty="0">
                <a:solidFill>
                  <a:prstClr val="black"/>
                </a:solidFill>
              </a:rPr>
              <a:t>用以说明</a:t>
            </a:r>
            <a:endParaRPr lang="en-US" altLang="zh-CN" sz="1700" dirty="0">
              <a:solidFill>
                <a:prstClr val="black"/>
              </a:solidFill>
            </a:endParaRPr>
          </a:p>
          <a:p>
            <a:pPr defTabSz="685528" eaLnBrk="1" fontAlgn="auto" hangingPunct="1">
              <a:spcAft>
                <a:spcPts val="0"/>
              </a:spcAft>
            </a:pPr>
            <a:r>
              <a:rPr lang="en-US" altLang="zh-CN" sz="1700" dirty="0">
                <a:solidFill>
                  <a:prstClr val="black"/>
                </a:solidFill>
              </a:rPr>
              <a:t>2014</a:t>
            </a:r>
            <a:r>
              <a:rPr lang="zh-CN" altLang="en-US" sz="1700" dirty="0">
                <a:solidFill>
                  <a:prstClr val="black"/>
                </a:solidFill>
              </a:rPr>
              <a:t>年，成立</a:t>
            </a:r>
            <a:r>
              <a:rPr lang="en-US" altLang="zh-CN" sz="1700" dirty="0">
                <a:solidFill>
                  <a:srgbClr val="C00000"/>
                </a:solidFill>
              </a:rPr>
              <a:t>200 Gb/s</a:t>
            </a:r>
            <a:r>
              <a:rPr lang="zh-CN" altLang="en-US" sz="1700" dirty="0">
                <a:solidFill>
                  <a:prstClr val="black"/>
                </a:solidFill>
              </a:rPr>
              <a:t>和</a:t>
            </a:r>
            <a:r>
              <a:rPr lang="en-US" altLang="zh-CN" sz="1700" dirty="0">
                <a:solidFill>
                  <a:srgbClr val="C00000"/>
                </a:solidFill>
              </a:rPr>
              <a:t>400 Gb/s</a:t>
            </a:r>
            <a:r>
              <a:rPr lang="zh-CN" altLang="en-US" sz="1700" dirty="0">
                <a:solidFill>
                  <a:prstClr val="black"/>
                </a:solidFill>
              </a:rPr>
              <a:t>以太网标准工作组</a:t>
            </a:r>
            <a:r>
              <a:rPr lang="en-US" altLang="zh-CN" sz="1700" dirty="0">
                <a:solidFill>
                  <a:srgbClr val="7030A0"/>
                </a:solidFill>
              </a:rPr>
              <a:t>IEEE P802.3bs</a:t>
            </a:r>
            <a:endParaRPr lang="en-US" altLang="zh-CN" sz="1700" dirty="0">
              <a:solidFill>
                <a:prstClr val="black"/>
              </a:solidFill>
            </a:endParaRPr>
          </a:p>
          <a:p>
            <a:pPr defTabSz="685528" eaLnBrk="1" fontAlgn="auto" hangingPunct="1">
              <a:spcAft>
                <a:spcPts val="0"/>
              </a:spcAft>
            </a:pPr>
            <a:endParaRPr lang="en-US" altLang="zh-CN" sz="1700" dirty="0">
              <a:solidFill>
                <a:prstClr val="black"/>
              </a:solidFill>
            </a:endParaRPr>
          </a:p>
          <a:p>
            <a:pPr defTabSz="685528" eaLnBrk="1" fontAlgn="auto" hangingPunct="1">
              <a:spcAft>
                <a:spcPts val="0"/>
              </a:spcAft>
            </a:pPr>
            <a:endParaRPr lang="zh-CN" altLang="en-US" sz="1700" dirty="0">
              <a:solidFill>
                <a:prstClr val="black"/>
              </a:solidFill>
            </a:endParaRPr>
          </a:p>
        </p:txBody>
      </p:sp>
      <p:grpSp>
        <p:nvGrpSpPr>
          <p:cNvPr id="24" name="组合 23">
            <a:extLst>
              <a:ext uri="{FF2B5EF4-FFF2-40B4-BE49-F238E27FC236}">
                <a16:creationId xmlns:a16="http://schemas.microsoft.com/office/drawing/2014/main" id="{C7FD31FF-4C66-4EEB-9568-3BB7796FC7B5}"/>
              </a:ext>
            </a:extLst>
          </p:cNvPr>
          <p:cNvGrpSpPr/>
          <p:nvPr/>
        </p:nvGrpSpPr>
        <p:grpSpPr>
          <a:xfrm>
            <a:off x="2581962" y="4931776"/>
            <a:ext cx="3446761" cy="216172"/>
            <a:chOff x="-214926" y="6517848"/>
            <a:chExt cx="4595680" cy="520699"/>
          </a:xfrm>
        </p:grpSpPr>
        <p:grpSp>
          <p:nvGrpSpPr>
            <p:cNvPr id="25" name="组合 24">
              <a:extLst>
                <a:ext uri="{FF2B5EF4-FFF2-40B4-BE49-F238E27FC236}">
                  <a16:creationId xmlns:a16="http://schemas.microsoft.com/office/drawing/2014/main" id="{38CECC6F-9188-4624-89FB-33C39764511D}"/>
                </a:ext>
              </a:extLst>
            </p:cNvPr>
            <p:cNvGrpSpPr/>
            <p:nvPr/>
          </p:nvGrpSpPr>
          <p:grpSpPr>
            <a:xfrm>
              <a:off x="-134143" y="6517848"/>
              <a:ext cx="4514897" cy="518945"/>
              <a:chOff x="-134143" y="6326763"/>
              <a:chExt cx="4514897" cy="518945"/>
            </a:xfrm>
          </p:grpSpPr>
          <p:cxnSp>
            <p:nvCxnSpPr>
              <p:cNvPr id="27" name="直接连接符 26">
                <a:extLst>
                  <a:ext uri="{FF2B5EF4-FFF2-40B4-BE49-F238E27FC236}">
                    <a16:creationId xmlns:a16="http://schemas.microsoft.com/office/drawing/2014/main" id="{762F53CE-762C-4A38-8A64-A359697D3B08}"/>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DED4164-4238-47C0-A563-B62868C64E3B}"/>
                  </a:ext>
                </a:extLst>
              </p:cNvPr>
              <p:cNvSpPr txBox="1"/>
              <p:nvPr/>
            </p:nvSpPr>
            <p:spPr>
              <a:xfrm>
                <a:off x="466863" y="6326763"/>
                <a:ext cx="3913891" cy="518945"/>
              </a:xfrm>
              <a:prstGeom prst="rect">
                <a:avLst/>
              </a:prstGeom>
              <a:noFill/>
            </p:spPr>
            <p:txBody>
              <a:bodyPr wrap="none" rtlCol="0">
                <a:spAutoFit/>
              </a:bodyPr>
              <a:lstStyle/>
              <a:p>
                <a:pPr defTabSz="685528" eaLnBrk="1" fontAlgn="auto" hangingPunct="1">
                  <a:spcBef>
                    <a:spcPts val="0"/>
                  </a:spcBef>
                  <a:spcAft>
                    <a:spcPts val="0"/>
                  </a:spcAft>
                </a:pPr>
                <a:r>
                  <a:rPr lang="en-US" altLang="zh-CN" sz="800" dirty="0">
                    <a:solidFill>
                      <a:prstClr val="white">
                        <a:lumMod val="50000"/>
                      </a:prstClr>
                    </a:solidFill>
                    <a:latin typeface="微软雅黑" panose="020B0503020204020204" pitchFamily="34" charset="-122"/>
                    <a:ea typeface="微软雅黑" panose="020B0503020204020204" pitchFamily="34" charset="-122"/>
                  </a:rPr>
                  <a:t>https://ethernetalliance.org/technology/2020-roadmap/</a:t>
                </a:r>
              </a:p>
            </p:txBody>
          </p:sp>
        </p:grpSp>
        <p:sp>
          <p:nvSpPr>
            <p:cNvPr id="26" name="文本框 25">
              <a:extLst>
                <a:ext uri="{FF2B5EF4-FFF2-40B4-BE49-F238E27FC236}">
                  <a16:creationId xmlns:a16="http://schemas.microsoft.com/office/drawing/2014/main" id="{63255221-531E-4E6C-A02B-049805B2AA10}"/>
                </a:ext>
              </a:extLst>
            </p:cNvPr>
            <p:cNvSpPr txBox="1"/>
            <p:nvPr/>
          </p:nvSpPr>
          <p:spPr>
            <a:xfrm>
              <a:off x="-214926" y="6519602"/>
              <a:ext cx="840644" cy="518945"/>
            </a:xfrm>
            <a:prstGeom prst="rect">
              <a:avLst/>
            </a:prstGeom>
            <a:noFill/>
          </p:spPr>
          <p:txBody>
            <a:bodyPr wrap="square">
              <a:spAutoFit/>
            </a:bodyPr>
            <a:lstStyle/>
            <a:p>
              <a:pPr defTabSz="685528" eaLnBrk="1" fontAlgn="auto" hangingPunct="1">
                <a:spcBef>
                  <a:spcPts val="0"/>
                </a:spcBef>
                <a:spcAft>
                  <a:spcPts val="0"/>
                </a:spcAft>
              </a:pPr>
              <a:r>
                <a:rPr lang="zh-CN" altLang="en-US" sz="800" dirty="0">
                  <a:solidFill>
                    <a:prstClr val="white">
                      <a:lumMod val="50000"/>
                    </a:prst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2736360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A3EE8-7560-4D96-82E3-0445306A77C6}"/>
              </a:ext>
            </a:extLst>
          </p:cNvPr>
          <p:cNvSpPr>
            <a:spLocks noGrp="1"/>
          </p:cNvSpPr>
          <p:nvPr>
            <p:ph type="title"/>
          </p:nvPr>
        </p:nvSpPr>
        <p:spPr/>
        <p:txBody>
          <a:bodyPr/>
          <a:lstStyle/>
          <a:p>
            <a:r>
              <a:rPr lang="zh-CN" altLang="en-US" dirty="0"/>
              <a:t>以太网的未来</a:t>
            </a:r>
          </a:p>
        </p:txBody>
      </p:sp>
      <p:sp>
        <p:nvSpPr>
          <p:cNvPr id="3" name="内容占位符 2">
            <a:extLst>
              <a:ext uri="{FF2B5EF4-FFF2-40B4-BE49-F238E27FC236}">
                <a16:creationId xmlns:a16="http://schemas.microsoft.com/office/drawing/2014/main" id="{A7594693-2500-441C-8D20-5946036D26A1}"/>
              </a:ext>
            </a:extLst>
          </p:cNvPr>
          <p:cNvSpPr>
            <a:spLocks noGrp="1"/>
          </p:cNvSpPr>
          <p:nvPr>
            <p:ph idx="1"/>
          </p:nvPr>
        </p:nvSpPr>
        <p:spPr>
          <a:xfrm>
            <a:off x="628651" y="1133069"/>
            <a:ext cx="5937885" cy="3440021"/>
          </a:xfrm>
        </p:spPr>
        <p:txBody>
          <a:bodyPr>
            <a:normAutofit/>
          </a:bodyPr>
          <a:lstStyle/>
          <a:p>
            <a:pPr>
              <a:spcAft>
                <a:spcPts val="450"/>
              </a:spcAft>
            </a:pP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为什么以太网能够持续发展</a:t>
            </a:r>
            <a:r>
              <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多年，独占鳌头屹立不倒？</a:t>
            </a:r>
            <a:endPar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450"/>
              </a:spcAft>
            </a:pPr>
            <a:r>
              <a:rPr lang="zh-CN" altLang="en-US" sz="1700" kern="100" dirty="0">
                <a:latin typeface="微软雅黑" panose="020B0503020204020204" pitchFamily="34" charset="-122"/>
                <a:ea typeface="微软雅黑" panose="020B0503020204020204" pitchFamily="34" charset="-122"/>
                <a:cs typeface="Times New Roman" panose="02020603050405020304" pitchFamily="18" charset="0"/>
              </a:rPr>
              <a:t>不断增长的以太网生态系统</a:t>
            </a:r>
            <a:endParaRPr lang="en-US" altLang="zh-CN" sz="17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0274BA20-134F-471D-903B-0B54AFA273B6}"/>
              </a:ext>
            </a:extLst>
          </p:cNvPr>
          <p:cNvSpPr>
            <a:spLocks noGrp="1"/>
          </p:cNvSpPr>
          <p:nvPr>
            <p:ph type="sldNum" sz="quarter" idx="12"/>
          </p:nvPr>
        </p:nvSpPr>
        <p:spPr/>
        <p:txBody>
          <a:bodyPr/>
          <a:lstStyle/>
          <a:p>
            <a:fld id="{8D4D1E41-7A09-AB4A-A4E1-09765ADA2698}" type="slidenum">
              <a:rPr kumimoji="1" lang="zh-CN" altLang="en-US" smtClean="0">
                <a:solidFill>
                  <a:prstClr val="white">
                    <a:lumMod val="65000"/>
                  </a:prstClr>
                </a:solidFill>
              </a:rPr>
              <a:pPr/>
              <a:t>60</a:t>
            </a:fld>
            <a:endParaRPr kumimoji="1" lang="zh-CN" altLang="en-US" dirty="0">
              <a:solidFill>
                <a:prstClr val="white">
                  <a:lumMod val="65000"/>
                </a:prstClr>
              </a:solidFill>
            </a:endParaRPr>
          </a:p>
        </p:txBody>
      </p:sp>
      <p:pic>
        <p:nvPicPr>
          <p:cNvPr id="6" name="图片 5">
            <a:extLst>
              <a:ext uri="{FF2B5EF4-FFF2-40B4-BE49-F238E27FC236}">
                <a16:creationId xmlns:a16="http://schemas.microsoft.com/office/drawing/2014/main" id="{695D40A7-7BB3-410D-B4F4-8F2962702FC8}"/>
              </a:ext>
            </a:extLst>
          </p:cNvPr>
          <p:cNvPicPr>
            <a:picLocks noChangeAspect="1"/>
          </p:cNvPicPr>
          <p:nvPr/>
        </p:nvPicPr>
        <p:blipFill>
          <a:blip r:embed="rId3"/>
          <a:stretch>
            <a:fillRect/>
          </a:stretch>
        </p:blipFill>
        <p:spPr>
          <a:xfrm>
            <a:off x="6623686" y="1133069"/>
            <a:ext cx="2149747" cy="2063115"/>
          </a:xfrm>
          <a:prstGeom prst="rect">
            <a:avLst/>
          </a:prstGeom>
        </p:spPr>
      </p:pic>
      <p:pic>
        <p:nvPicPr>
          <p:cNvPr id="7" name="图片 6">
            <a:extLst>
              <a:ext uri="{FF2B5EF4-FFF2-40B4-BE49-F238E27FC236}">
                <a16:creationId xmlns:a16="http://schemas.microsoft.com/office/drawing/2014/main" id="{7781F0D2-E172-45EC-8C11-0EAF761B47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934"/>
          <a:stretch/>
        </p:blipFill>
        <p:spPr>
          <a:xfrm>
            <a:off x="757349" y="1809494"/>
            <a:ext cx="6060766" cy="3114675"/>
          </a:xfrm>
          <a:prstGeom prst="rect">
            <a:avLst/>
          </a:prstGeom>
        </p:spPr>
      </p:pic>
      <p:grpSp>
        <p:nvGrpSpPr>
          <p:cNvPr id="11" name="组合 10">
            <a:extLst>
              <a:ext uri="{FF2B5EF4-FFF2-40B4-BE49-F238E27FC236}">
                <a16:creationId xmlns:a16="http://schemas.microsoft.com/office/drawing/2014/main" id="{59ACA0CB-0C93-4828-B7D2-4B3E3E92DFF4}"/>
              </a:ext>
            </a:extLst>
          </p:cNvPr>
          <p:cNvGrpSpPr/>
          <p:nvPr/>
        </p:nvGrpSpPr>
        <p:grpSpPr>
          <a:xfrm>
            <a:off x="2581948" y="4931761"/>
            <a:ext cx="3446760" cy="216172"/>
            <a:chOff x="-214926" y="6517848"/>
            <a:chExt cx="4595679" cy="520699"/>
          </a:xfrm>
        </p:grpSpPr>
        <p:grpSp>
          <p:nvGrpSpPr>
            <p:cNvPr id="12" name="组合 11">
              <a:extLst>
                <a:ext uri="{FF2B5EF4-FFF2-40B4-BE49-F238E27FC236}">
                  <a16:creationId xmlns:a16="http://schemas.microsoft.com/office/drawing/2014/main" id="{A6867E67-3A19-496F-B51A-F1DA28E3D4CA}"/>
                </a:ext>
              </a:extLst>
            </p:cNvPr>
            <p:cNvGrpSpPr/>
            <p:nvPr/>
          </p:nvGrpSpPr>
          <p:grpSpPr>
            <a:xfrm>
              <a:off x="-134143" y="6517848"/>
              <a:ext cx="4514896" cy="518945"/>
              <a:chOff x="-134143" y="6326763"/>
              <a:chExt cx="4514896" cy="518945"/>
            </a:xfrm>
          </p:grpSpPr>
          <p:cxnSp>
            <p:nvCxnSpPr>
              <p:cNvPr id="14" name="直接连接符 13">
                <a:extLst>
                  <a:ext uri="{FF2B5EF4-FFF2-40B4-BE49-F238E27FC236}">
                    <a16:creationId xmlns:a16="http://schemas.microsoft.com/office/drawing/2014/main" id="{4FD0E154-B576-4D25-A42F-53AC04B87C9B}"/>
                  </a:ext>
                </a:extLst>
              </p:cNvPr>
              <p:cNvCxnSpPr>
                <a:cxnSpLocks/>
              </p:cNvCxnSpPr>
              <p:nvPr/>
            </p:nvCxnSpPr>
            <p:spPr>
              <a:xfrm>
                <a:off x="-134143" y="6356350"/>
                <a:ext cx="3617495"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71B57FE-65A1-4C85-A41C-90BC7AA17928}"/>
                  </a:ext>
                </a:extLst>
              </p:cNvPr>
              <p:cNvSpPr txBox="1"/>
              <p:nvPr/>
            </p:nvSpPr>
            <p:spPr>
              <a:xfrm>
                <a:off x="466863" y="6326763"/>
                <a:ext cx="3913890" cy="518945"/>
              </a:xfrm>
              <a:prstGeom prst="rect">
                <a:avLst/>
              </a:prstGeom>
              <a:noFill/>
            </p:spPr>
            <p:txBody>
              <a:bodyPr wrap="none" rtlCol="0">
                <a:spAutoFit/>
              </a:bodyPr>
              <a:lstStyle/>
              <a:p>
                <a:pPr defTabSz="685783" eaLnBrk="1" fontAlgn="auto" hangingPunct="1">
                  <a:spcBef>
                    <a:spcPts val="0"/>
                  </a:spcBef>
                  <a:spcAft>
                    <a:spcPts val="0"/>
                  </a:spcAft>
                </a:pPr>
                <a:r>
                  <a:rPr lang="en-US" altLang="zh-CN" sz="800" dirty="0">
                    <a:solidFill>
                      <a:prstClr val="white">
                        <a:lumMod val="50000"/>
                      </a:prstClr>
                    </a:solidFill>
                    <a:latin typeface="微软雅黑" panose="020B0503020204020204" pitchFamily="34" charset="-122"/>
                    <a:ea typeface="微软雅黑" panose="020B0503020204020204" pitchFamily="34" charset="-122"/>
                  </a:rPr>
                  <a:t>https://ethernetalliance.org/technology/2020-roadmap/</a:t>
                </a:r>
              </a:p>
            </p:txBody>
          </p:sp>
        </p:grpSp>
        <p:sp>
          <p:nvSpPr>
            <p:cNvPr id="13" name="文本框 12">
              <a:extLst>
                <a:ext uri="{FF2B5EF4-FFF2-40B4-BE49-F238E27FC236}">
                  <a16:creationId xmlns:a16="http://schemas.microsoft.com/office/drawing/2014/main" id="{F1650E7D-C1E9-4625-AFA6-FDDABFA00115}"/>
                </a:ext>
              </a:extLst>
            </p:cNvPr>
            <p:cNvSpPr txBox="1"/>
            <p:nvPr/>
          </p:nvSpPr>
          <p:spPr>
            <a:xfrm>
              <a:off x="-214926" y="6519602"/>
              <a:ext cx="840644" cy="518945"/>
            </a:xfrm>
            <a:prstGeom prst="rect">
              <a:avLst/>
            </a:prstGeom>
            <a:noFill/>
          </p:spPr>
          <p:txBody>
            <a:bodyPr wrap="square">
              <a:spAutoFit/>
            </a:bodyPr>
            <a:lstStyle/>
            <a:p>
              <a:pPr defTabSz="685783" eaLnBrk="1" fontAlgn="auto" hangingPunct="1">
                <a:spcBef>
                  <a:spcPts val="0"/>
                </a:spcBef>
                <a:spcAft>
                  <a:spcPts val="0"/>
                </a:spcAft>
              </a:pPr>
              <a:r>
                <a:rPr lang="zh-CN" altLang="en-US" sz="800" dirty="0">
                  <a:solidFill>
                    <a:prstClr val="white">
                      <a:lumMod val="50000"/>
                    </a:prstClr>
                  </a:solidFill>
                  <a:latin typeface="微软雅黑" panose="020B0503020204020204" pitchFamily="34" charset="-122"/>
                  <a:ea typeface="微软雅黑" panose="020B0503020204020204" pitchFamily="34" charset="-122"/>
                </a:rPr>
                <a:t>图片来源</a:t>
              </a:r>
            </a:p>
          </p:txBody>
        </p:sp>
      </p:grpSp>
    </p:spTree>
    <p:extLst>
      <p:ext uri="{BB962C8B-B14F-4D97-AF65-F5344CB8AC3E}">
        <p14:creationId xmlns:p14="http://schemas.microsoft.com/office/powerpoint/2010/main" val="172506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77085B61-2958-4AAF-BB25-CFBA655B7A93}" type="slidenum">
              <a:rPr lang="zh-CN" altLang="en-US" sz="1400">
                <a:solidFill>
                  <a:schemeClr val="tx1"/>
                </a:solidFill>
                <a:latin typeface="Arial" charset="0"/>
              </a:rPr>
              <a:pPr algn="r" eaLnBrk="1" hangingPunct="1">
                <a:spcBef>
                  <a:spcPct val="0"/>
                </a:spcBef>
                <a:buClrTx/>
                <a:buFont typeface="Arial" charset="0"/>
                <a:buNone/>
              </a:pPr>
              <a:t>61</a:t>
            </a:fld>
            <a:endParaRPr lang="en-US" altLang="zh-CN" sz="1400">
              <a:solidFill>
                <a:schemeClr val="tx1"/>
              </a:solidFill>
              <a:latin typeface="Arial" charset="0"/>
            </a:endParaRPr>
          </a:p>
        </p:txBody>
      </p:sp>
      <p:sp>
        <p:nvSpPr>
          <p:cNvPr id="57347" name="Rectangle 2"/>
          <p:cNvSpPr>
            <a:spLocks noGrp="1" noChangeArrowheads="1"/>
          </p:cNvSpPr>
          <p:nvPr>
            <p:ph type="title" idx="4294967295"/>
          </p:nvPr>
        </p:nvSpPr>
        <p:spPr>
          <a:xfrm>
            <a:off x="755651" y="250031"/>
            <a:ext cx="7561263" cy="857250"/>
          </a:xfrm>
        </p:spPr>
        <p:txBody>
          <a:bodyPr/>
          <a:lstStyle/>
          <a:p>
            <a:pPr eaLnBrk="1" hangingPunct="1"/>
            <a:r>
              <a:rPr lang="zh-CN" altLang="en-US"/>
              <a:t>使用高速以太网进行宽带接入</a:t>
            </a:r>
          </a:p>
        </p:txBody>
      </p:sp>
      <p:sp>
        <p:nvSpPr>
          <p:cNvPr id="74756" name="Rectangle 3"/>
          <p:cNvSpPr>
            <a:spLocks noGrp="1" noChangeArrowheads="1"/>
          </p:cNvSpPr>
          <p:nvPr>
            <p:ph type="body" idx="4294967295"/>
          </p:nvPr>
        </p:nvSpPr>
        <p:spPr>
          <a:xfrm>
            <a:off x="755651" y="1221599"/>
            <a:ext cx="7561263" cy="3349229"/>
          </a:xfrm>
        </p:spPr>
        <p:txBody>
          <a:bodyPr/>
          <a:lstStyle/>
          <a:p>
            <a:pPr eaLnBrk="1" hangingPunct="1"/>
            <a:r>
              <a:rPr lang="zh-CN" altLang="en-US" dirty="0"/>
              <a:t>以太网已成功地把速率提高到 </a:t>
            </a:r>
            <a:r>
              <a:rPr lang="en-US" altLang="zh-CN" dirty="0"/>
              <a:t>1 ~ 40 Gb/s </a:t>
            </a:r>
            <a:r>
              <a:rPr lang="zh-CN" altLang="en-US" dirty="0"/>
              <a:t>，所覆盖的地理范围也扩展到了城域网和广域网。</a:t>
            </a:r>
          </a:p>
          <a:p>
            <a:pPr eaLnBrk="1" hangingPunct="1"/>
            <a:r>
              <a:rPr lang="zh-CN" altLang="en-US" dirty="0"/>
              <a:t>以太网接入的重要特点是它可提供双向的宽带通信，并且可根据用户对带宽的需求灵活地进行带宽升级。</a:t>
            </a:r>
          </a:p>
          <a:p>
            <a:pPr eaLnBrk="1" hangingPunct="1"/>
            <a:r>
              <a:rPr lang="zh-CN" altLang="en-US" dirty="0"/>
              <a:t>采用以太网接入可实现端到端的以太网传输，中间不需要再进行帧格式的转换。这就提高了数据的传输效率和降低了传输的成本。 </a:t>
            </a:r>
            <a:endParaRPr lang="en-US" altLang="zh-CN" dirty="0"/>
          </a:p>
          <a:p>
            <a:pPr eaLnBrk="1" hangingPunct="1"/>
            <a:r>
              <a:rPr lang="zh-CN" altLang="en-US" b="1" i="1" dirty="0">
                <a:solidFill>
                  <a:srgbClr val="FF0000"/>
                </a:solidFill>
              </a:rPr>
              <a:t>用户鉴别怎么处理？ </a:t>
            </a:r>
            <a:endParaRPr lang="en-US" altLang="zh-CN" b="1" i="1" dirty="0">
              <a:solidFill>
                <a:srgbClr val="FF0000"/>
              </a:solidFill>
            </a:endParaRPr>
          </a:p>
          <a:p>
            <a:pPr lvl="1" eaLnBrk="1" hangingPunct="1"/>
            <a:r>
              <a:rPr lang="en-US" altLang="zh-CN" dirty="0" err="1">
                <a:solidFill>
                  <a:schemeClr val="tx1"/>
                </a:solidFill>
              </a:rPr>
              <a:t>PPPoE</a:t>
            </a:r>
            <a:r>
              <a:rPr lang="en-US" altLang="zh-CN" dirty="0">
                <a:solidFill>
                  <a:schemeClr val="tx1"/>
                </a:solidFill>
              </a:rPr>
              <a:t> </a:t>
            </a:r>
            <a:r>
              <a:rPr lang="zh-CN" altLang="en-US" dirty="0">
                <a:solidFill>
                  <a:schemeClr val="tx1"/>
                </a:solidFill>
              </a:rPr>
              <a:t>（</a:t>
            </a:r>
            <a:r>
              <a:rPr lang="en-US" altLang="zh-CN" dirty="0">
                <a:solidFill>
                  <a:schemeClr val="tx1"/>
                </a:solidFill>
              </a:rPr>
              <a:t>PPP over Ethernet</a:t>
            </a:r>
            <a:r>
              <a:rPr lang="zh-CN" altLang="en-US" dirty="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75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47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r>
              <a:rPr kumimoji="1" lang="en-US" altLang="zh-CN" dirty="0" err="1"/>
              <a:t>PPPoE</a:t>
            </a:r>
            <a:r>
              <a:rPr kumimoji="1" lang="zh-CN" altLang="en-US" dirty="0"/>
              <a:t>（补充）</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628650" y="1062954"/>
            <a:ext cx="7886700" cy="3043054"/>
          </a:xfrm>
        </p:spPr>
        <p:txBody>
          <a:bodyPr>
            <a:noAutofit/>
          </a:bodyPr>
          <a:lstStyle/>
          <a:p>
            <a:pPr>
              <a:lnSpc>
                <a:spcPct val="150000"/>
              </a:lnSpc>
            </a:pPr>
            <a:r>
              <a:rPr kumimoji="1" lang="en-US" altLang="zh-CN" dirty="0"/>
              <a:t>PPPoE</a:t>
            </a:r>
            <a:r>
              <a:rPr kumimoji="1" lang="zh-CN" altLang="en-US" dirty="0"/>
              <a:t>（</a:t>
            </a:r>
            <a:r>
              <a:rPr kumimoji="1" lang="en-US" altLang="zh-CN" dirty="0"/>
              <a:t>Point-to-Point Protocol over Ethernet</a:t>
            </a:r>
            <a:r>
              <a:rPr kumimoji="1" lang="zh-CN" altLang="en-US" dirty="0"/>
              <a:t>）</a:t>
            </a:r>
            <a:endParaRPr kumimoji="1" lang="en-US" altLang="zh-CN" dirty="0"/>
          </a:p>
          <a:p>
            <a:pPr lvl="1">
              <a:lnSpc>
                <a:spcPct val="150000"/>
              </a:lnSpc>
            </a:pPr>
            <a:r>
              <a:rPr lang="zh-CN" altLang="en-US" dirty="0"/>
              <a:t>提供在以太网链路上的</a:t>
            </a:r>
            <a:r>
              <a:rPr lang="en-US" altLang="zh-CN" dirty="0"/>
              <a:t>PPP</a:t>
            </a:r>
            <a:r>
              <a:rPr lang="zh-CN" altLang="en-US" dirty="0"/>
              <a:t>连接</a:t>
            </a:r>
            <a:endParaRPr lang="en-US" altLang="zh-CN" dirty="0"/>
          </a:p>
          <a:p>
            <a:pPr lvl="1">
              <a:lnSpc>
                <a:spcPct val="150000"/>
              </a:lnSpc>
            </a:pPr>
            <a:r>
              <a:rPr kumimoji="1" lang="zh-CN" altLang="en-US" dirty="0"/>
              <a:t>实现了传统以太网不能提供的身份验证、加密，以及压缩等功能</a:t>
            </a:r>
            <a:endParaRPr kumimoji="1" lang="en-US" altLang="zh-CN" dirty="0"/>
          </a:p>
          <a:p>
            <a:pPr lvl="1">
              <a:lnSpc>
                <a:spcPct val="150000"/>
              </a:lnSpc>
            </a:pPr>
            <a:r>
              <a:rPr kumimoji="1" lang="zh-CN" altLang="en-US" dirty="0"/>
              <a:t>实现基于用户的访问控制、计费、业务类型分类等，运营商广泛支持</a:t>
            </a:r>
            <a:endParaRPr kumimoji="1" lang="en-US" altLang="zh-CN" dirty="0"/>
          </a:p>
          <a:p>
            <a:pPr lvl="1">
              <a:lnSpc>
                <a:spcPct val="150000"/>
              </a:lnSpc>
            </a:pPr>
            <a:r>
              <a:rPr lang="en-US" altLang="zh-CN" dirty="0" err="1"/>
              <a:t>PPPoE</a:t>
            </a:r>
            <a:r>
              <a:rPr lang="zh-CN" altLang="en-US" dirty="0"/>
              <a:t>使用</a:t>
            </a:r>
            <a:r>
              <a:rPr lang="en-US" altLang="zh-CN" dirty="0"/>
              <a:t>Client/Server</a:t>
            </a:r>
            <a:r>
              <a:rPr lang="zh-CN" altLang="en-US" dirty="0"/>
              <a:t>模型，</a:t>
            </a:r>
            <a:r>
              <a:rPr kumimoji="1" lang="zh-CN" altLang="en-US" dirty="0">
                <a:solidFill>
                  <a:srgbClr val="FF0000"/>
                </a:solidFill>
              </a:rPr>
              <a:t>服务器通常是接入服务器</a:t>
            </a:r>
            <a:endParaRPr kumimoji="1" lang="en-US" altLang="zh-CN"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62</a:t>
            </a:fld>
            <a:endParaRPr kumimoji="1" lang="zh-CN" altLang="en-US" dirty="0">
              <a:solidFill>
                <a:prstClr val="black">
                  <a:tint val="75000"/>
                </a:prstClr>
              </a:solidFill>
            </a:endParaRPr>
          </a:p>
        </p:txBody>
      </p:sp>
    </p:spTree>
    <p:extLst>
      <p:ext uri="{BB962C8B-B14F-4D97-AF65-F5344CB8AC3E}">
        <p14:creationId xmlns:p14="http://schemas.microsoft.com/office/powerpoint/2010/main" val="1346276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r>
              <a:rPr kumimoji="1" lang="en-US" altLang="zh-CN" dirty="0" err="1"/>
              <a:t>PPPoE</a:t>
            </a:r>
            <a:r>
              <a:rPr kumimoji="1" lang="zh-CN" altLang="en-US" dirty="0"/>
              <a:t>组网方式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559507" y="1037280"/>
            <a:ext cx="4027561" cy="3729982"/>
          </a:xfrm>
        </p:spPr>
        <p:txBody>
          <a:bodyPr>
            <a:normAutofit/>
          </a:bodyPr>
          <a:lstStyle/>
          <a:p>
            <a:pPr>
              <a:lnSpc>
                <a:spcPct val="120000"/>
              </a:lnSpc>
            </a:pPr>
            <a:r>
              <a:rPr kumimoji="1" lang="zh-CN" altLang="en-US" dirty="0"/>
              <a:t>组网方式</a:t>
            </a:r>
            <a:r>
              <a:rPr kumimoji="1" lang="en-US" altLang="zh-CN" dirty="0"/>
              <a:t>1</a:t>
            </a:r>
          </a:p>
          <a:p>
            <a:pPr lvl="1">
              <a:lnSpc>
                <a:spcPct val="150000"/>
              </a:lnSpc>
            </a:pPr>
            <a:r>
              <a:rPr kumimoji="1" lang="zh-CN" altLang="en-US" dirty="0"/>
              <a:t>设备之间建立 </a:t>
            </a:r>
            <a:r>
              <a:rPr kumimoji="1" lang="en-US" altLang="zh-CN" dirty="0"/>
              <a:t>PPP </a:t>
            </a:r>
            <a:r>
              <a:rPr kumimoji="1" lang="zh-CN" altLang="en-US" dirty="0"/>
              <a:t>会话，所有主机通过同一个 </a:t>
            </a:r>
            <a:r>
              <a:rPr kumimoji="1" lang="en-US" altLang="zh-CN" dirty="0"/>
              <a:t>PPP </a:t>
            </a:r>
            <a:r>
              <a:rPr kumimoji="1" lang="zh-CN" altLang="en-US" dirty="0"/>
              <a:t>会话传送数据，主机上不用安装 </a:t>
            </a:r>
            <a:r>
              <a:rPr kumimoji="1" lang="en-US" altLang="zh-CN" dirty="0" err="1"/>
              <a:t>PPPoE</a:t>
            </a:r>
            <a:r>
              <a:rPr kumimoji="1" lang="en-US" altLang="zh-CN" dirty="0"/>
              <a:t> </a:t>
            </a:r>
            <a:r>
              <a:rPr kumimoji="1" lang="zh-CN" altLang="en-US" dirty="0"/>
              <a:t>客户端拨号软件，一般是一个机构共用一个账号</a:t>
            </a:r>
            <a:endParaRPr kumimoji="1" lang="en-US" altLang="zh-CN" dirty="0"/>
          </a:p>
          <a:p>
            <a:pPr lvl="1">
              <a:lnSpc>
                <a:spcPct val="150000"/>
              </a:lnSpc>
            </a:pPr>
            <a:r>
              <a:rPr kumimoji="1" lang="en-US" altLang="zh-CN" dirty="0" err="1"/>
              <a:t>PPPoE</a:t>
            </a:r>
            <a:r>
              <a:rPr kumimoji="1" lang="en-US" altLang="zh-CN" dirty="0"/>
              <a:t> Client </a:t>
            </a:r>
            <a:r>
              <a:rPr kumimoji="1" lang="zh-CN" altLang="en-US" dirty="0"/>
              <a:t>位于机构内</a:t>
            </a:r>
            <a:endParaRPr kumimoji="1" lang="en-US" altLang="zh-CN" dirty="0"/>
          </a:p>
          <a:p>
            <a:pPr lvl="1">
              <a:lnSpc>
                <a:spcPct val="150000"/>
              </a:lnSpc>
            </a:pPr>
            <a:r>
              <a:rPr kumimoji="1" lang="en-US" altLang="zh-CN" dirty="0" err="1"/>
              <a:t>PPPoE</a:t>
            </a:r>
            <a:r>
              <a:rPr kumimoji="1" lang="en-US" altLang="zh-CN" dirty="0"/>
              <a:t> Server </a:t>
            </a:r>
            <a:r>
              <a:rPr kumimoji="1" lang="zh-CN" altLang="en-US" dirty="0"/>
              <a:t>是运营商的设备</a:t>
            </a:r>
            <a:endParaRPr kumimoji="1" lang="en-US" altLang="zh-CN" dirty="0"/>
          </a:p>
          <a:p>
            <a:pPr lvl="1">
              <a:lnSpc>
                <a:spcPct val="120000"/>
              </a:lnSpc>
            </a:pPr>
            <a:endParaRPr kumimoji="1" lang="zh-CN" altLang="en-US" sz="1500" dirty="0"/>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63</a:t>
            </a:fld>
            <a:endParaRPr kumimoji="1" lang="zh-CN" altLang="en-US" dirty="0">
              <a:solidFill>
                <a:prstClr val="black">
                  <a:tint val="75000"/>
                </a:prstClr>
              </a:solidFill>
            </a:endParaRPr>
          </a:p>
        </p:txBody>
      </p:sp>
      <p:pic>
        <p:nvPicPr>
          <p:cNvPr id="6" name="图片 5">
            <a:extLst>
              <a:ext uri="{FF2B5EF4-FFF2-40B4-BE49-F238E27FC236}">
                <a16:creationId xmlns:a16="http://schemas.microsoft.com/office/drawing/2014/main" id="{BBC08C8D-A1A9-4558-83EA-C180F0DA7272}"/>
              </a:ext>
            </a:extLst>
          </p:cNvPr>
          <p:cNvPicPr>
            <a:picLocks noChangeAspect="1"/>
          </p:cNvPicPr>
          <p:nvPr/>
        </p:nvPicPr>
        <p:blipFill>
          <a:blip r:embed="rId3"/>
          <a:stretch>
            <a:fillRect/>
          </a:stretch>
        </p:blipFill>
        <p:spPr>
          <a:xfrm>
            <a:off x="4722074" y="1150227"/>
            <a:ext cx="4421945" cy="3399970"/>
          </a:xfrm>
          <a:prstGeom prst="rect">
            <a:avLst/>
          </a:prstGeom>
        </p:spPr>
      </p:pic>
    </p:spTree>
    <p:extLst>
      <p:ext uri="{BB962C8B-B14F-4D97-AF65-F5344CB8AC3E}">
        <p14:creationId xmlns:p14="http://schemas.microsoft.com/office/powerpoint/2010/main" val="959302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B5E7D-8FD9-434B-BAC9-4A5D465A85EA}"/>
              </a:ext>
            </a:extLst>
          </p:cNvPr>
          <p:cNvSpPr>
            <a:spLocks noGrp="1"/>
          </p:cNvSpPr>
          <p:nvPr>
            <p:ph type="title"/>
          </p:nvPr>
        </p:nvSpPr>
        <p:spPr/>
        <p:txBody>
          <a:bodyPr/>
          <a:lstStyle/>
          <a:p>
            <a:r>
              <a:rPr kumimoji="1" lang="en-US" altLang="zh-CN" dirty="0" err="1"/>
              <a:t>PPPoE</a:t>
            </a:r>
            <a:r>
              <a:rPr kumimoji="1" lang="zh-CN" altLang="en-US" dirty="0"/>
              <a:t>组网方式</a:t>
            </a:r>
          </a:p>
        </p:txBody>
      </p:sp>
      <p:sp>
        <p:nvSpPr>
          <p:cNvPr id="3" name="内容占位符 2">
            <a:extLst>
              <a:ext uri="{FF2B5EF4-FFF2-40B4-BE49-F238E27FC236}">
                <a16:creationId xmlns:a16="http://schemas.microsoft.com/office/drawing/2014/main" id="{F94632E6-2D1A-4745-B0F4-BE23638BE196}"/>
              </a:ext>
            </a:extLst>
          </p:cNvPr>
          <p:cNvSpPr>
            <a:spLocks noGrp="1"/>
          </p:cNvSpPr>
          <p:nvPr>
            <p:ph idx="1"/>
          </p:nvPr>
        </p:nvSpPr>
        <p:spPr>
          <a:xfrm>
            <a:off x="628651" y="1062954"/>
            <a:ext cx="4154366" cy="3570593"/>
          </a:xfrm>
        </p:spPr>
        <p:txBody>
          <a:bodyPr>
            <a:normAutofit/>
          </a:bodyPr>
          <a:lstStyle/>
          <a:p>
            <a:pPr>
              <a:lnSpc>
                <a:spcPct val="120000"/>
              </a:lnSpc>
            </a:pPr>
            <a:r>
              <a:rPr kumimoji="1" lang="zh-CN" altLang="en-US" dirty="0"/>
              <a:t>组网方式</a:t>
            </a:r>
            <a:r>
              <a:rPr kumimoji="1" lang="en-US" altLang="zh-CN" dirty="0"/>
              <a:t>2</a:t>
            </a:r>
          </a:p>
          <a:p>
            <a:pPr lvl="1">
              <a:lnSpc>
                <a:spcPct val="150000"/>
              </a:lnSpc>
            </a:pPr>
            <a:r>
              <a:rPr kumimoji="1" lang="en-US" altLang="zh-CN" dirty="0"/>
              <a:t>PPP </a:t>
            </a:r>
            <a:r>
              <a:rPr kumimoji="1" lang="zh-CN" altLang="en-US" dirty="0"/>
              <a:t>会话建立在 主机和运营商的路由器之间，为每一个主机建立一个 </a:t>
            </a:r>
            <a:r>
              <a:rPr kumimoji="1" lang="en-US" altLang="zh-CN" dirty="0"/>
              <a:t>PPP </a:t>
            </a:r>
            <a:r>
              <a:rPr kumimoji="1" lang="zh-CN" altLang="en-US" dirty="0"/>
              <a:t>会话，每个主机都是 </a:t>
            </a:r>
            <a:r>
              <a:rPr kumimoji="1" lang="en-US" altLang="zh-CN" dirty="0" err="1"/>
              <a:t>PPPoE</a:t>
            </a:r>
            <a:r>
              <a:rPr kumimoji="1" lang="en-US" altLang="zh-CN" dirty="0"/>
              <a:t> Client</a:t>
            </a:r>
            <a:r>
              <a:rPr kumimoji="1" lang="zh-CN" altLang="en-US" dirty="0"/>
              <a:t>，每个主机有一个帐号，方便运营商对用户进行计费和控制</a:t>
            </a:r>
            <a:endParaRPr kumimoji="1" lang="en-US" altLang="zh-CN" dirty="0"/>
          </a:p>
          <a:p>
            <a:pPr lvl="1">
              <a:lnSpc>
                <a:spcPct val="150000"/>
              </a:lnSpc>
            </a:pPr>
            <a:r>
              <a:rPr kumimoji="1" lang="zh-CN" altLang="en-US" dirty="0"/>
              <a:t>主机上需要安装</a:t>
            </a:r>
            <a:r>
              <a:rPr kumimoji="1" lang="en-US" altLang="zh-CN" dirty="0" err="1"/>
              <a:t>PPPoE</a:t>
            </a:r>
            <a:r>
              <a:rPr kumimoji="1" lang="en-US" altLang="zh-CN" dirty="0"/>
              <a:t> </a:t>
            </a:r>
            <a:r>
              <a:rPr kumimoji="1" lang="zh-CN" altLang="en-US" dirty="0"/>
              <a:t>客户端软件</a:t>
            </a:r>
          </a:p>
        </p:txBody>
      </p:sp>
      <p:sp>
        <p:nvSpPr>
          <p:cNvPr id="4" name="灯片编号占位符 3">
            <a:extLst>
              <a:ext uri="{FF2B5EF4-FFF2-40B4-BE49-F238E27FC236}">
                <a16:creationId xmlns:a16="http://schemas.microsoft.com/office/drawing/2014/main" id="{FFE5B1FA-3368-EB45-8FBE-015EE86958F7}"/>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64</a:t>
            </a:fld>
            <a:endParaRPr kumimoji="1" lang="zh-CN" altLang="en-US" dirty="0">
              <a:solidFill>
                <a:prstClr val="black">
                  <a:tint val="75000"/>
                </a:prstClr>
              </a:solidFill>
            </a:endParaRPr>
          </a:p>
        </p:txBody>
      </p:sp>
      <p:pic>
        <p:nvPicPr>
          <p:cNvPr id="7" name="图片 6">
            <a:extLst>
              <a:ext uri="{FF2B5EF4-FFF2-40B4-BE49-F238E27FC236}">
                <a16:creationId xmlns:a16="http://schemas.microsoft.com/office/drawing/2014/main" id="{EA114FA2-CDFE-450D-ABAB-FA9387096758}"/>
              </a:ext>
            </a:extLst>
          </p:cNvPr>
          <p:cNvPicPr>
            <a:picLocks noChangeAspect="1"/>
          </p:cNvPicPr>
          <p:nvPr/>
        </p:nvPicPr>
        <p:blipFill>
          <a:blip r:embed="rId3"/>
          <a:stretch>
            <a:fillRect/>
          </a:stretch>
        </p:blipFill>
        <p:spPr>
          <a:xfrm>
            <a:off x="4961057" y="1471363"/>
            <a:ext cx="4182945" cy="2136451"/>
          </a:xfrm>
          <a:prstGeom prst="rect">
            <a:avLst/>
          </a:prstGeom>
        </p:spPr>
      </p:pic>
    </p:spTree>
    <p:extLst>
      <p:ext uri="{BB962C8B-B14F-4D97-AF65-F5344CB8AC3E}">
        <p14:creationId xmlns:p14="http://schemas.microsoft.com/office/powerpoint/2010/main" val="6530070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BBC32-6855-3B4C-A419-59E650207471}"/>
              </a:ext>
            </a:extLst>
          </p:cNvPr>
          <p:cNvSpPr>
            <a:spLocks noGrp="1"/>
          </p:cNvSpPr>
          <p:nvPr>
            <p:ph type="title"/>
          </p:nvPr>
        </p:nvSpPr>
        <p:spPr/>
        <p:txBody>
          <a:bodyPr/>
          <a:lstStyle/>
          <a:p>
            <a:r>
              <a:rPr kumimoji="1" lang="en-US" altLang="zh-CN" dirty="0" err="1"/>
              <a:t>PPPoE</a:t>
            </a:r>
            <a:r>
              <a:rPr kumimoji="1" lang="zh-CN" altLang="en-US" dirty="0"/>
              <a:t>报文格式</a:t>
            </a:r>
          </a:p>
        </p:txBody>
      </p:sp>
      <p:sp>
        <p:nvSpPr>
          <p:cNvPr id="3" name="内容占位符 2">
            <a:extLst>
              <a:ext uri="{FF2B5EF4-FFF2-40B4-BE49-F238E27FC236}">
                <a16:creationId xmlns:a16="http://schemas.microsoft.com/office/drawing/2014/main" id="{BC1704A9-D724-AC4E-B209-1FDBE1F4743B}"/>
              </a:ext>
            </a:extLst>
          </p:cNvPr>
          <p:cNvSpPr>
            <a:spLocks noGrp="1"/>
          </p:cNvSpPr>
          <p:nvPr>
            <p:ph idx="1"/>
          </p:nvPr>
        </p:nvSpPr>
        <p:spPr>
          <a:xfrm>
            <a:off x="628650" y="1133071"/>
            <a:ext cx="7886700" cy="396002"/>
          </a:xfrm>
        </p:spPr>
        <p:txBody>
          <a:bodyPr/>
          <a:lstStyle/>
          <a:p>
            <a:r>
              <a:rPr kumimoji="1" lang="en-US" altLang="zh-CN" dirty="0" err="1"/>
              <a:t>PPPoE</a:t>
            </a:r>
            <a:r>
              <a:rPr kumimoji="1" lang="zh-CN" altLang="en-US" dirty="0"/>
              <a:t>报文格式及</a:t>
            </a:r>
            <a:r>
              <a:rPr kumimoji="1" lang="en-US" altLang="zh-CN" dirty="0"/>
              <a:t>Ethernet</a:t>
            </a:r>
            <a:r>
              <a:rPr kumimoji="1" lang="zh-CN" altLang="en-US" dirty="0"/>
              <a:t>帧封装</a:t>
            </a:r>
          </a:p>
        </p:txBody>
      </p:sp>
      <p:sp>
        <p:nvSpPr>
          <p:cNvPr id="7" name="灯片编号占位符 6">
            <a:extLst>
              <a:ext uri="{FF2B5EF4-FFF2-40B4-BE49-F238E27FC236}">
                <a16:creationId xmlns:a16="http://schemas.microsoft.com/office/drawing/2014/main" id="{F7B7CCDF-45A7-454A-BDB7-F2387BB7506C}"/>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65</a:t>
            </a:fld>
            <a:endParaRPr kumimoji="1" lang="zh-CN" altLang="en-US" dirty="0">
              <a:solidFill>
                <a:prstClr val="black">
                  <a:tint val="75000"/>
                </a:prstClr>
              </a:solidFill>
            </a:endParaRPr>
          </a:p>
        </p:txBody>
      </p:sp>
      <p:grpSp>
        <p:nvGrpSpPr>
          <p:cNvPr id="79" name="组合 78">
            <a:extLst>
              <a:ext uri="{FF2B5EF4-FFF2-40B4-BE49-F238E27FC236}">
                <a16:creationId xmlns:a16="http://schemas.microsoft.com/office/drawing/2014/main" id="{CA054FB0-CF6B-4FD4-95A0-81475044A1F0}"/>
              </a:ext>
            </a:extLst>
          </p:cNvPr>
          <p:cNvGrpSpPr/>
          <p:nvPr/>
        </p:nvGrpSpPr>
        <p:grpSpPr>
          <a:xfrm>
            <a:off x="1415149" y="2986503"/>
            <a:ext cx="5914280" cy="758951"/>
            <a:chOff x="1343814" y="1020630"/>
            <a:chExt cx="8891095" cy="1162173"/>
          </a:xfrm>
        </p:grpSpPr>
        <p:sp>
          <p:nvSpPr>
            <p:cNvPr id="103" name="Rectangle 18">
              <a:extLst>
                <a:ext uri="{FF2B5EF4-FFF2-40B4-BE49-F238E27FC236}">
                  <a16:creationId xmlns:a16="http://schemas.microsoft.com/office/drawing/2014/main" id="{DDC85BDB-AFF9-4A6A-ADAB-A29A2D1983AB}"/>
                </a:ext>
              </a:extLst>
            </p:cNvPr>
            <p:cNvSpPr>
              <a:spLocks noChangeArrowheads="1"/>
            </p:cNvSpPr>
            <p:nvPr/>
          </p:nvSpPr>
          <p:spPr bwMode="auto">
            <a:xfrm>
              <a:off x="1901733" y="1049205"/>
              <a:ext cx="8333176" cy="566737"/>
            </a:xfrm>
            <a:prstGeom prst="rect">
              <a:avLst/>
            </a:prstGeom>
            <a:solidFill>
              <a:srgbClr val="F4D0FF"/>
            </a:solidFill>
            <a:ln w="9525">
              <a:solidFill>
                <a:schemeClr val="accent1"/>
              </a:solidFill>
              <a:miter lim="800000"/>
              <a:headEnd/>
              <a:tailEnd/>
            </a:ln>
            <a:effectLst>
              <a:outerShdw dist="35921" dir="2700000" algn="ctr" rotWithShape="0">
                <a:schemeClr val="bg2"/>
              </a:outerShdw>
            </a:effectLst>
          </p:spPr>
          <p:txBody>
            <a:bodyPr wrap="none" anchor="ctr"/>
            <a:lstStyle/>
            <a:p>
              <a:pPr algn="ctr" defTabSz="685477" eaLnBrk="1" fontAlgn="auto" hangingPunct="1">
                <a:spcBef>
                  <a:spcPts val="0"/>
                </a:spcBef>
                <a:spcAft>
                  <a:spcPts val="0"/>
                </a:spcAft>
              </a:pPr>
              <a:endParaRPr kumimoji="1" lang="zh-CN" altLang="zh-CN" sz="1500">
                <a:solidFill>
                  <a:prstClr val="black"/>
                </a:solidFill>
                <a:latin typeface="微软雅黑" panose="020B0503020204020204" pitchFamily="34" charset="-122"/>
                <a:ea typeface="微软雅黑" panose="020B0503020204020204" pitchFamily="34" charset="-122"/>
              </a:endParaRPr>
            </a:p>
          </p:txBody>
        </p:sp>
        <p:sp>
          <p:nvSpPr>
            <p:cNvPr id="104" name="Line 20">
              <a:extLst>
                <a:ext uri="{FF2B5EF4-FFF2-40B4-BE49-F238E27FC236}">
                  <a16:creationId xmlns:a16="http://schemas.microsoft.com/office/drawing/2014/main" id="{FE665488-F905-4046-A8A1-B6EB03F27F9B}"/>
                </a:ext>
              </a:extLst>
            </p:cNvPr>
            <p:cNvSpPr>
              <a:spLocks noChangeShapeType="1"/>
            </p:cNvSpPr>
            <p:nvPr/>
          </p:nvSpPr>
          <p:spPr bwMode="auto">
            <a:xfrm>
              <a:off x="3336593" y="1060317"/>
              <a:ext cx="0" cy="555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477" eaLnBrk="1" fontAlgn="auto" hangingPunct="1">
                <a:spcBef>
                  <a:spcPts val="0"/>
                </a:spcBef>
                <a:spcAft>
                  <a:spcPts val="0"/>
                </a:spcAft>
              </a:pPr>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05" name="Line 23">
              <a:extLst>
                <a:ext uri="{FF2B5EF4-FFF2-40B4-BE49-F238E27FC236}">
                  <a16:creationId xmlns:a16="http://schemas.microsoft.com/office/drawing/2014/main" id="{F3D46CEC-1418-4AE2-A3D0-63B3D012C9DE}"/>
                </a:ext>
              </a:extLst>
            </p:cNvPr>
            <p:cNvSpPr>
              <a:spLocks noChangeShapeType="1"/>
            </p:cNvSpPr>
            <p:nvPr/>
          </p:nvSpPr>
          <p:spPr bwMode="auto">
            <a:xfrm>
              <a:off x="4999642" y="1049205"/>
              <a:ext cx="0" cy="566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477" eaLnBrk="1" fontAlgn="auto" hangingPunct="1">
                <a:spcBef>
                  <a:spcPts val="0"/>
                </a:spcBef>
                <a:spcAft>
                  <a:spcPts val="0"/>
                </a:spcAft>
              </a:pPr>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06" name="Text Box 24">
              <a:extLst>
                <a:ext uri="{FF2B5EF4-FFF2-40B4-BE49-F238E27FC236}">
                  <a16:creationId xmlns:a16="http://schemas.microsoft.com/office/drawing/2014/main" id="{4D91CEC9-CEF9-4D66-9F60-451363C50A66}"/>
                </a:ext>
              </a:extLst>
            </p:cNvPr>
            <p:cNvSpPr txBox="1">
              <a:spLocks noChangeArrowheads="1"/>
            </p:cNvSpPr>
            <p:nvPr/>
          </p:nvSpPr>
          <p:spPr bwMode="auto">
            <a:xfrm>
              <a:off x="1887336" y="1098416"/>
              <a:ext cx="1449255" cy="49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477" eaLnBrk="1" fontAlgn="auto" hangingPunct="1">
                <a:spcBef>
                  <a:spcPts val="0"/>
                </a:spcBef>
                <a:spcAft>
                  <a:spcPts val="0"/>
                </a:spcAft>
              </a:pPr>
              <a:r>
                <a:rPr kumimoji="1" lang="zh-CN" altLang="en-US" sz="1500" dirty="0">
                  <a:solidFill>
                    <a:prstClr val="black"/>
                  </a:solidFill>
                  <a:latin typeface="微软雅黑" panose="020B0503020204020204" pitchFamily="34" charset="-122"/>
                  <a:ea typeface="微软雅黑" panose="020B0503020204020204" pitchFamily="34" charset="-122"/>
                </a:rPr>
                <a:t>目的地址</a:t>
              </a:r>
              <a:endParaRPr kumimoji="1" lang="en-US" altLang="zh-CN" sz="1500" dirty="0">
                <a:solidFill>
                  <a:prstClr val="black"/>
                </a:solidFill>
                <a:latin typeface="微软雅黑" panose="020B0503020204020204" pitchFamily="34" charset="-122"/>
                <a:ea typeface="微软雅黑" panose="020B0503020204020204" pitchFamily="34" charset="-122"/>
              </a:endParaRPr>
            </a:p>
          </p:txBody>
        </p:sp>
        <p:sp>
          <p:nvSpPr>
            <p:cNvPr id="107" name="Text Box 29">
              <a:extLst>
                <a:ext uri="{FF2B5EF4-FFF2-40B4-BE49-F238E27FC236}">
                  <a16:creationId xmlns:a16="http://schemas.microsoft.com/office/drawing/2014/main" id="{E16896D7-98EC-4A46-AD16-818E07DF4308}"/>
                </a:ext>
              </a:extLst>
            </p:cNvPr>
            <p:cNvSpPr txBox="1">
              <a:spLocks noChangeArrowheads="1"/>
            </p:cNvSpPr>
            <p:nvPr/>
          </p:nvSpPr>
          <p:spPr bwMode="auto">
            <a:xfrm>
              <a:off x="9260988" y="1095182"/>
              <a:ext cx="790909" cy="49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685477" eaLnBrk="1" fontAlgn="auto" hangingPunct="1">
                <a:spcBef>
                  <a:spcPts val="0"/>
                </a:spcBef>
                <a:spcAft>
                  <a:spcPts val="0"/>
                </a:spcAft>
              </a:pPr>
              <a:r>
                <a:rPr kumimoji="1" lang="en-US" altLang="zh-CN" sz="1500" dirty="0">
                  <a:solidFill>
                    <a:prstClr val="black"/>
                  </a:solidFill>
                  <a:latin typeface="微软雅黑" panose="020B0503020204020204" pitchFamily="34" charset="-122"/>
                  <a:ea typeface="微软雅黑" panose="020B0503020204020204" pitchFamily="34" charset="-122"/>
                </a:rPr>
                <a:t>FCS</a:t>
              </a:r>
            </a:p>
          </p:txBody>
        </p:sp>
        <p:sp>
          <p:nvSpPr>
            <p:cNvPr id="108" name="Rectangle 32">
              <a:extLst>
                <a:ext uri="{FF2B5EF4-FFF2-40B4-BE49-F238E27FC236}">
                  <a16:creationId xmlns:a16="http://schemas.microsoft.com/office/drawing/2014/main" id="{684E1977-FCE8-440E-BBDC-B251F769E3A9}"/>
                </a:ext>
              </a:extLst>
            </p:cNvPr>
            <p:cNvSpPr>
              <a:spLocks noChangeArrowheads="1"/>
            </p:cNvSpPr>
            <p:nvPr/>
          </p:nvSpPr>
          <p:spPr bwMode="auto">
            <a:xfrm>
              <a:off x="6087080" y="1060316"/>
              <a:ext cx="2898775" cy="548176"/>
            </a:xfrm>
            <a:prstGeom prst="rect">
              <a:avLst/>
            </a:prstGeom>
            <a:solidFill>
              <a:schemeClr val="accent6">
                <a:lumMod val="20000"/>
                <a:lumOff val="80000"/>
              </a:schemeClr>
            </a:solidFill>
            <a:ln>
              <a:noFill/>
            </a:ln>
            <a:effectLst/>
          </p:spPr>
          <p:txBody>
            <a:bodyPr wrap="none" anchor="ctr"/>
            <a:lstStyle/>
            <a:p>
              <a:pPr defTabSz="685477" eaLnBrk="1" fontAlgn="auto" hangingPunct="1">
                <a:spcBef>
                  <a:spcPts val="0"/>
                </a:spcBef>
                <a:spcAft>
                  <a:spcPts val="0"/>
                </a:spcAft>
              </a:pPr>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09" name="Text Box 33">
              <a:extLst>
                <a:ext uri="{FF2B5EF4-FFF2-40B4-BE49-F238E27FC236}">
                  <a16:creationId xmlns:a16="http://schemas.microsoft.com/office/drawing/2014/main" id="{0649C6CC-C998-450C-A3C7-11856B8FA748}"/>
                </a:ext>
              </a:extLst>
            </p:cNvPr>
            <p:cNvSpPr txBox="1">
              <a:spLocks noChangeArrowheads="1"/>
            </p:cNvSpPr>
            <p:nvPr/>
          </p:nvSpPr>
          <p:spPr bwMode="auto">
            <a:xfrm>
              <a:off x="5169268" y="1098416"/>
              <a:ext cx="855975" cy="49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685477" eaLnBrk="1" fontAlgn="auto" hangingPunct="1">
                <a:spcBef>
                  <a:spcPts val="0"/>
                </a:spcBef>
                <a:spcAft>
                  <a:spcPts val="0"/>
                </a:spcAft>
              </a:pPr>
              <a:r>
                <a:rPr kumimoji="1" lang="zh-CN" altLang="en-US" sz="1500" dirty="0">
                  <a:solidFill>
                    <a:prstClr val="black"/>
                  </a:solidFill>
                  <a:latin typeface="微软雅黑" panose="020B0503020204020204" pitchFamily="34" charset="-122"/>
                  <a:ea typeface="微软雅黑" panose="020B0503020204020204" pitchFamily="34" charset="-122"/>
                </a:rPr>
                <a:t>类型</a:t>
              </a:r>
            </a:p>
          </p:txBody>
        </p:sp>
        <p:sp>
          <p:nvSpPr>
            <p:cNvPr id="110" name="Text Box 34">
              <a:extLst>
                <a:ext uri="{FF2B5EF4-FFF2-40B4-BE49-F238E27FC236}">
                  <a16:creationId xmlns:a16="http://schemas.microsoft.com/office/drawing/2014/main" id="{BBC1AB87-F827-4784-B163-8085F074D741}"/>
                </a:ext>
              </a:extLst>
            </p:cNvPr>
            <p:cNvSpPr txBox="1">
              <a:spLocks noChangeArrowheads="1"/>
            </p:cNvSpPr>
            <p:nvPr/>
          </p:nvSpPr>
          <p:spPr bwMode="auto">
            <a:xfrm>
              <a:off x="6776973" y="1098416"/>
              <a:ext cx="1400514" cy="848330"/>
            </a:xfrm>
            <a:prstGeom prst="rect">
              <a:avLst/>
            </a:prstGeom>
            <a:solidFill>
              <a:schemeClr val="accent6">
                <a:lumMod val="20000"/>
                <a:lumOff val="80000"/>
              </a:schemeClr>
            </a:solidFill>
            <a:ln w="9525">
              <a:noFill/>
              <a:miter lim="800000"/>
              <a:headEnd/>
              <a:tailEnd/>
            </a:ln>
            <a:effec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685477" eaLnBrk="1" fontAlgn="auto" hangingPunct="1">
                <a:spcBef>
                  <a:spcPts val="0"/>
                </a:spcBef>
                <a:spcAft>
                  <a:spcPts val="0"/>
                </a:spcAft>
              </a:pPr>
              <a:r>
                <a:rPr kumimoji="1" lang="en-US" altLang="zh-CN" sz="1500" dirty="0" err="1">
                  <a:solidFill>
                    <a:prstClr val="black"/>
                  </a:solidFill>
                  <a:latin typeface="微软雅黑" panose="020B0503020204020204" pitchFamily="34" charset="-122"/>
                  <a:ea typeface="微软雅黑" panose="020B0503020204020204" pitchFamily="34" charset="-122"/>
                </a:rPr>
                <a:t>PPPoE</a:t>
              </a:r>
              <a:r>
                <a:rPr kumimoji="1" lang="zh-CN" altLang="en-US" sz="1500" dirty="0">
                  <a:solidFill>
                    <a:prstClr val="black"/>
                  </a:solidFill>
                  <a:latin typeface="微软雅黑" panose="020B0503020204020204" pitchFamily="34" charset="-122"/>
                  <a:ea typeface="微软雅黑" panose="020B0503020204020204" pitchFamily="34" charset="-122"/>
                </a:rPr>
                <a:t>帧</a:t>
              </a:r>
            </a:p>
          </p:txBody>
        </p:sp>
        <p:sp>
          <p:nvSpPr>
            <p:cNvPr id="111" name="Line 40">
              <a:extLst>
                <a:ext uri="{FF2B5EF4-FFF2-40B4-BE49-F238E27FC236}">
                  <a16:creationId xmlns:a16="http://schemas.microsoft.com/office/drawing/2014/main" id="{3C605896-6460-49EA-8E34-F2ED9A69C265}"/>
                </a:ext>
              </a:extLst>
            </p:cNvPr>
            <p:cNvSpPr>
              <a:spLocks noChangeShapeType="1"/>
            </p:cNvSpPr>
            <p:nvPr/>
          </p:nvSpPr>
          <p:spPr bwMode="auto">
            <a:xfrm>
              <a:off x="8985855" y="1020630"/>
              <a:ext cx="0" cy="595312"/>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477" eaLnBrk="1" fontAlgn="auto" hangingPunct="1">
                <a:spcBef>
                  <a:spcPts val="0"/>
                </a:spcBef>
                <a:spcAft>
                  <a:spcPts val="0"/>
                </a:spcAft>
              </a:pPr>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12" name="Line 41">
              <a:extLst>
                <a:ext uri="{FF2B5EF4-FFF2-40B4-BE49-F238E27FC236}">
                  <a16:creationId xmlns:a16="http://schemas.microsoft.com/office/drawing/2014/main" id="{054108C7-E931-440D-9D51-A606E404CABE}"/>
                </a:ext>
              </a:extLst>
            </p:cNvPr>
            <p:cNvSpPr>
              <a:spLocks noChangeShapeType="1"/>
            </p:cNvSpPr>
            <p:nvPr/>
          </p:nvSpPr>
          <p:spPr bwMode="auto">
            <a:xfrm>
              <a:off x="6087080" y="1060317"/>
              <a:ext cx="0" cy="555625"/>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477" eaLnBrk="1" fontAlgn="auto" hangingPunct="1">
                <a:spcBef>
                  <a:spcPts val="0"/>
                </a:spcBef>
                <a:spcAft>
                  <a:spcPts val="0"/>
                </a:spcAft>
              </a:pPr>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13" name="Text Box 24">
              <a:extLst>
                <a:ext uri="{FF2B5EF4-FFF2-40B4-BE49-F238E27FC236}">
                  <a16:creationId xmlns:a16="http://schemas.microsoft.com/office/drawing/2014/main" id="{18176918-6B27-4AB9-884C-11DF36A83DF0}"/>
                </a:ext>
              </a:extLst>
            </p:cNvPr>
            <p:cNvSpPr txBox="1">
              <a:spLocks noChangeArrowheads="1"/>
            </p:cNvSpPr>
            <p:nvPr/>
          </p:nvSpPr>
          <p:spPr bwMode="auto">
            <a:xfrm>
              <a:off x="3559999" y="1107391"/>
              <a:ext cx="1292006" cy="49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477" eaLnBrk="1" fontAlgn="auto" hangingPunct="1">
                <a:spcBef>
                  <a:spcPts val="0"/>
                </a:spcBef>
                <a:spcAft>
                  <a:spcPts val="0"/>
                </a:spcAft>
              </a:pPr>
              <a:r>
                <a:rPr kumimoji="1" lang="zh-CN" altLang="en-US" sz="1500" dirty="0">
                  <a:solidFill>
                    <a:prstClr val="black"/>
                  </a:solidFill>
                  <a:latin typeface="微软雅黑" panose="020B0503020204020204" pitchFamily="34" charset="-122"/>
                  <a:ea typeface="微软雅黑" panose="020B0503020204020204" pitchFamily="34" charset="-122"/>
                </a:rPr>
                <a:t>源地址</a:t>
              </a:r>
              <a:endParaRPr kumimoji="1" lang="en-US" altLang="zh-CN" sz="1500" dirty="0">
                <a:solidFill>
                  <a:prstClr val="black"/>
                </a:solidFill>
                <a:latin typeface="微软雅黑" panose="020B0503020204020204" pitchFamily="34" charset="-122"/>
                <a:ea typeface="微软雅黑" panose="020B0503020204020204" pitchFamily="34" charset="-122"/>
              </a:endParaRPr>
            </a:p>
          </p:txBody>
        </p:sp>
        <p:sp>
          <p:nvSpPr>
            <p:cNvPr id="114" name="Text Box 9">
              <a:extLst>
                <a:ext uri="{FF2B5EF4-FFF2-40B4-BE49-F238E27FC236}">
                  <a16:creationId xmlns:a16="http://schemas.microsoft.com/office/drawing/2014/main" id="{8020E34E-0509-4A35-A7F5-2FAC5EB9E379}"/>
                </a:ext>
              </a:extLst>
            </p:cNvPr>
            <p:cNvSpPr txBox="1">
              <a:spLocks noChangeArrowheads="1"/>
            </p:cNvSpPr>
            <p:nvPr/>
          </p:nvSpPr>
          <p:spPr bwMode="auto">
            <a:xfrm>
              <a:off x="1343814" y="1665588"/>
              <a:ext cx="855975" cy="49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685477" eaLnBrk="1" fontAlgn="auto" hangingPunct="1">
                <a:spcBef>
                  <a:spcPts val="0"/>
                </a:spcBef>
                <a:spcAft>
                  <a:spcPts val="0"/>
                </a:spcAft>
              </a:pPr>
              <a:r>
                <a:rPr kumimoji="1" lang="zh-CN" altLang="en-US" sz="1500" dirty="0">
                  <a:solidFill>
                    <a:prstClr val="black"/>
                  </a:solidFill>
                  <a:latin typeface="微软雅黑" panose="020B0503020204020204" pitchFamily="34" charset="-122"/>
                  <a:ea typeface="微软雅黑" panose="020B0503020204020204" pitchFamily="34" charset="-122"/>
                </a:rPr>
                <a:t>字节</a:t>
              </a:r>
            </a:p>
          </p:txBody>
        </p:sp>
        <p:sp>
          <p:nvSpPr>
            <p:cNvPr id="115" name="Text Box 5">
              <a:extLst>
                <a:ext uri="{FF2B5EF4-FFF2-40B4-BE49-F238E27FC236}">
                  <a16:creationId xmlns:a16="http://schemas.microsoft.com/office/drawing/2014/main" id="{E3FD1936-DD93-4CC9-B0CB-ADFC26F814F2}"/>
                </a:ext>
              </a:extLst>
            </p:cNvPr>
            <p:cNvSpPr txBox="1">
              <a:spLocks noChangeArrowheads="1"/>
            </p:cNvSpPr>
            <p:nvPr/>
          </p:nvSpPr>
          <p:spPr bwMode="auto">
            <a:xfrm>
              <a:off x="2430379" y="1687944"/>
              <a:ext cx="7640855" cy="49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685477" eaLnBrk="1" fontAlgn="auto" hangingPunct="1">
                <a:spcBef>
                  <a:spcPts val="0"/>
                </a:spcBef>
                <a:spcAft>
                  <a:spcPts val="0"/>
                </a:spcAft>
              </a:pPr>
              <a:r>
                <a:rPr kumimoji="1" lang="en-US" altLang="zh-CN" sz="1500" dirty="0">
                  <a:solidFill>
                    <a:prstClr val="black"/>
                  </a:solidFill>
                  <a:latin typeface="微软雅黑" panose="020B0503020204020204" pitchFamily="34" charset="-122"/>
                  <a:ea typeface="微软雅黑" panose="020B0503020204020204" pitchFamily="34" charset="-122"/>
                </a:rPr>
                <a:t>6	       6	           2			         4</a:t>
              </a:r>
            </a:p>
          </p:txBody>
        </p:sp>
      </p:grpSp>
      <p:cxnSp>
        <p:nvCxnSpPr>
          <p:cNvPr id="81" name="直接连接符 80">
            <a:extLst>
              <a:ext uri="{FF2B5EF4-FFF2-40B4-BE49-F238E27FC236}">
                <a16:creationId xmlns:a16="http://schemas.microsoft.com/office/drawing/2014/main" id="{2A3BB1B1-E206-4A9E-BFF7-706904725418}"/>
              </a:ext>
            </a:extLst>
          </p:cNvPr>
          <p:cNvCxnSpPr>
            <a:cxnSpLocks/>
            <a:endCxn id="111" idx="0"/>
          </p:cNvCxnSpPr>
          <p:nvPr/>
        </p:nvCxnSpPr>
        <p:spPr>
          <a:xfrm flipH="1">
            <a:off x="6498569" y="2417377"/>
            <a:ext cx="1353930" cy="569126"/>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1D9A0A2-ADA4-4F47-B314-B22CFF538472}"/>
              </a:ext>
            </a:extLst>
          </p:cNvPr>
          <p:cNvCxnSpPr>
            <a:endCxn id="103" idx="0"/>
          </p:cNvCxnSpPr>
          <p:nvPr/>
        </p:nvCxnSpPr>
        <p:spPr>
          <a:xfrm>
            <a:off x="2120136" y="2435107"/>
            <a:ext cx="2437733" cy="570056"/>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51C10167-BC39-451A-86AC-A7E2FEB73315}"/>
              </a:ext>
            </a:extLst>
          </p:cNvPr>
          <p:cNvSpPr txBox="1"/>
          <p:nvPr/>
        </p:nvSpPr>
        <p:spPr>
          <a:xfrm>
            <a:off x="566502" y="3043181"/>
            <a:ext cx="1165390" cy="300083"/>
          </a:xfrm>
          <a:prstGeom prst="rect">
            <a:avLst/>
          </a:prstGeom>
          <a:noFill/>
        </p:spPr>
        <p:txBody>
          <a:bodyPr wrap="square" lIns="68552" tIns="34289" rIns="68552" bIns="34289" rtlCol="0">
            <a:spAutoFit/>
          </a:bodyPr>
          <a:lstStyle/>
          <a:p>
            <a:pPr algn="r" defTabSz="685477" eaLnBrk="1" fontAlgn="auto" hangingPunct="1">
              <a:spcBef>
                <a:spcPts val="0"/>
              </a:spcBef>
              <a:spcAft>
                <a:spcPts val="0"/>
              </a:spcAft>
            </a:pPr>
            <a:r>
              <a:rPr kumimoji="1" lang="en-US" altLang="zh-CN" sz="1500" dirty="0">
                <a:solidFill>
                  <a:prstClr val="black"/>
                </a:solidFill>
                <a:latin typeface="微软雅黑" panose="020B0503020204020204" pitchFamily="34" charset="-122"/>
                <a:ea typeface="微软雅黑" panose="020B0503020204020204" pitchFamily="34" charset="-122"/>
              </a:rPr>
              <a:t>Ethernet</a:t>
            </a:r>
            <a:r>
              <a:rPr lang="zh-CN" altLang="en-US" sz="1500" dirty="0">
                <a:solidFill>
                  <a:prstClr val="black"/>
                </a:solidFill>
                <a:latin typeface="微软雅黑" panose="020B0503020204020204" pitchFamily="34" charset="-122"/>
                <a:ea typeface="微软雅黑" panose="020B0503020204020204" pitchFamily="34" charset="-122"/>
              </a:rPr>
              <a:t>帧</a:t>
            </a:r>
          </a:p>
        </p:txBody>
      </p:sp>
      <p:grpSp>
        <p:nvGrpSpPr>
          <p:cNvPr id="15" name="组合 14"/>
          <p:cNvGrpSpPr/>
          <p:nvPr/>
        </p:nvGrpSpPr>
        <p:grpSpPr>
          <a:xfrm>
            <a:off x="914419" y="1759191"/>
            <a:ext cx="6960991" cy="658186"/>
            <a:chOff x="1636218" y="4232308"/>
            <a:chExt cx="9281321" cy="877581"/>
          </a:xfrm>
        </p:grpSpPr>
        <p:sp>
          <p:nvSpPr>
            <p:cNvPr id="85" name="Text Box 5">
              <a:extLst>
                <a:ext uri="{FF2B5EF4-FFF2-40B4-BE49-F238E27FC236}">
                  <a16:creationId xmlns:a16="http://schemas.microsoft.com/office/drawing/2014/main" id="{123F1DDA-6AC6-41B0-AF66-36D67649DB48}"/>
                </a:ext>
              </a:extLst>
            </p:cNvPr>
            <p:cNvSpPr txBox="1">
              <a:spLocks noChangeArrowheads="1"/>
            </p:cNvSpPr>
            <p:nvPr/>
          </p:nvSpPr>
          <p:spPr bwMode="auto">
            <a:xfrm>
              <a:off x="3515330" y="4238847"/>
              <a:ext cx="595764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685477" eaLnBrk="1" fontAlgn="auto" hangingPunct="1">
                <a:spcBef>
                  <a:spcPts val="0"/>
                </a:spcBef>
                <a:spcAft>
                  <a:spcPts val="0"/>
                </a:spcAft>
              </a:pPr>
              <a:r>
                <a:rPr kumimoji="1" lang="en-US" altLang="zh-CN" sz="1500" dirty="0">
                  <a:solidFill>
                    <a:prstClr val="black"/>
                  </a:solidFill>
                  <a:latin typeface="微软雅黑" panose="020B0503020204020204" pitchFamily="34" charset="-122"/>
                  <a:ea typeface="微软雅黑" panose="020B0503020204020204" pitchFamily="34" charset="-122"/>
                </a:rPr>
                <a:t>4           4             8               16             16</a:t>
              </a:r>
            </a:p>
          </p:txBody>
        </p:sp>
        <p:sp>
          <p:nvSpPr>
            <p:cNvPr id="86" name="Text Box 9">
              <a:extLst>
                <a:ext uri="{FF2B5EF4-FFF2-40B4-BE49-F238E27FC236}">
                  <a16:creationId xmlns:a16="http://schemas.microsoft.com/office/drawing/2014/main" id="{F6759E97-B6FC-4436-8196-8F16A2D6C37D}"/>
                </a:ext>
              </a:extLst>
            </p:cNvPr>
            <p:cNvSpPr txBox="1">
              <a:spLocks noChangeArrowheads="1"/>
            </p:cNvSpPr>
            <p:nvPr/>
          </p:nvSpPr>
          <p:spPr bwMode="auto">
            <a:xfrm>
              <a:off x="2652697" y="4232308"/>
              <a:ext cx="75918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685477" eaLnBrk="1" fontAlgn="auto" hangingPunct="1">
                <a:spcBef>
                  <a:spcPts val="0"/>
                </a:spcBef>
                <a:spcAft>
                  <a:spcPts val="0"/>
                </a:spcAft>
              </a:pPr>
              <a:r>
                <a:rPr kumimoji="1" lang="zh-CN" altLang="en-US" sz="1500" dirty="0">
                  <a:solidFill>
                    <a:prstClr val="black"/>
                  </a:solidFill>
                  <a:latin typeface="微软雅黑" panose="020B0503020204020204" pitchFamily="34" charset="-122"/>
                  <a:ea typeface="微软雅黑" panose="020B0503020204020204" pitchFamily="34" charset="-122"/>
                </a:rPr>
                <a:t>比特</a:t>
              </a:r>
            </a:p>
          </p:txBody>
        </p:sp>
        <p:sp>
          <p:nvSpPr>
            <p:cNvPr id="98" name="Text Box 33">
              <a:extLst>
                <a:ext uri="{FF2B5EF4-FFF2-40B4-BE49-F238E27FC236}">
                  <a16:creationId xmlns:a16="http://schemas.microsoft.com/office/drawing/2014/main" id="{E7048755-6ACB-42C7-9979-22D12FF27531}"/>
                </a:ext>
              </a:extLst>
            </p:cNvPr>
            <p:cNvSpPr txBox="1">
              <a:spLocks noChangeArrowheads="1"/>
            </p:cNvSpPr>
            <p:nvPr/>
          </p:nvSpPr>
          <p:spPr bwMode="auto">
            <a:xfrm>
              <a:off x="6503080" y="4617067"/>
              <a:ext cx="1301409" cy="490453"/>
            </a:xfrm>
            <a:prstGeom prst="rect">
              <a:avLst/>
            </a:prstGeom>
            <a:solidFill>
              <a:schemeClr val="accent6">
                <a:lumMod val="20000"/>
                <a:lumOff val="80000"/>
              </a:schemeClr>
            </a:solidFill>
            <a:ln>
              <a:solidFill>
                <a:srgbClr val="00B0F0"/>
              </a:solidFill>
            </a:ln>
            <a:effectLst/>
          </p:spPr>
          <p:txBody>
            <a:bodyPr wrap="none" anchor="ctr"/>
            <a:lstStyle>
              <a:defPPr>
                <a:defRPr lang="zh-CN"/>
              </a:defPPr>
              <a:lvl1pPr algn="ctr">
                <a:defRPr kumimoji="1">
                  <a:solidFill>
                    <a:srgbClr val="333399"/>
                  </a:solidFill>
                  <a:latin typeface="微软雅黑" panose="020B0503020204020204" pitchFamily="34" charset="-122"/>
                  <a:ea typeface="微软雅黑" panose="020B0503020204020204" pitchFamily="34" charset="-122"/>
                </a:defRPr>
              </a:lvl1pPr>
            </a:lstStyle>
            <a:p>
              <a:pPr defTabSz="685477" eaLnBrk="1" fontAlgn="auto" hangingPunct="1">
                <a:spcBef>
                  <a:spcPts val="0"/>
                </a:spcBef>
                <a:spcAft>
                  <a:spcPts val="0"/>
                </a:spcAft>
              </a:pPr>
              <a:r>
                <a:rPr lang="zh-CN" altLang="en-US" sz="1500" dirty="0">
                  <a:solidFill>
                    <a:prstClr val="black"/>
                  </a:solidFill>
                </a:rPr>
                <a:t>会话</a:t>
              </a:r>
              <a:r>
                <a:rPr lang="en-US" altLang="zh-CN" sz="1500" dirty="0">
                  <a:solidFill>
                    <a:prstClr val="black"/>
                  </a:solidFill>
                </a:rPr>
                <a:t>ID</a:t>
              </a:r>
              <a:endParaRPr lang="zh-CN" altLang="en-US" sz="1500" dirty="0">
                <a:solidFill>
                  <a:prstClr val="black"/>
                </a:solidFill>
              </a:endParaRPr>
            </a:p>
          </p:txBody>
        </p:sp>
        <p:sp>
          <p:nvSpPr>
            <p:cNvPr id="83" name="文本框 82">
              <a:extLst>
                <a:ext uri="{FF2B5EF4-FFF2-40B4-BE49-F238E27FC236}">
                  <a16:creationId xmlns:a16="http://schemas.microsoft.com/office/drawing/2014/main" id="{4A97A835-86D2-46BB-812E-637A8EA199F8}"/>
                </a:ext>
              </a:extLst>
            </p:cNvPr>
            <p:cNvSpPr txBox="1"/>
            <p:nvPr/>
          </p:nvSpPr>
          <p:spPr>
            <a:xfrm>
              <a:off x="1636218" y="4661363"/>
              <a:ext cx="1519685" cy="430887"/>
            </a:xfrm>
            <a:prstGeom prst="rect">
              <a:avLst/>
            </a:prstGeom>
            <a:noFill/>
          </p:spPr>
          <p:txBody>
            <a:bodyPr wrap="square" rtlCol="0">
              <a:spAutoFit/>
            </a:bodyPr>
            <a:lstStyle/>
            <a:p>
              <a:pPr algn="ctr" defTabSz="685477" eaLnBrk="1" fontAlgn="auto" hangingPunct="1">
                <a:spcBef>
                  <a:spcPts val="0"/>
                </a:spcBef>
                <a:spcAft>
                  <a:spcPts val="0"/>
                </a:spcAft>
              </a:pPr>
              <a:r>
                <a:rPr lang="en-US" altLang="zh-CN" sz="1500" dirty="0" err="1">
                  <a:solidFill>
                    <a:prstClr val="black"/>
                  </a:solidFill>
                  <a:latin typeface="微软雅黑" panose="020B0503020204020204" pitchFamily="34" charset="-122"/>
                  <a:ea typeface="微软雅黑" panose="020B0503020204020204" pitchFamily="34" charset="-122"/>
                </a:rPr>
                <a:t>PPPoE</a:t>
              </a:r>
              <a:r>
                <a:rPr lang="zh-CN" altLang="en-US" sz="1500" dirty="0">
                  <a:solidFill>
                    <a:prstClr val="black"/>
                  </a:solidFill>
                  <a:latin typeface="微软雅黑" panose="020B0503020204020204" pitchFamily="34" charset="-122"/>
                  <a:ea typeface="微软雅黑" panose="020B0503020204020204" pitchFamily="34" charset="-122"/>
                </a:rPr>
                <a:t>报文</a:t>
              </a:r>
            </a:p>
          </p:txBody>
        </p:sp>
        <p:sp>
          <p:nvSpPr>
            <p:cNvPr id="8" name="文本框 7"/>
            <p:cNvSpPr txBox="1"/>
            <p:nvPr/>
          </p:nvSpPr>
          <p:spPr>
            <a:xfrm>
              <a:off x="3185317" y="4613584"/>
              <a:ext cx="1029033" cy="482213"/>
            </a:xfrm>
            <a:prstGeom prst="rect">
              <a:avLst/>
            </a:prstGeom>
            <a:solidFill>
              <a:schemeClr val="accent6">
                <a:lumMod val="20000"/>
                <a:lumOff val="80000"/>
              </a:schemeClr>
            </a:solidFill>
            <a:ln>
              <a:solidFill>
                <a:srgbClr val="00B0F0"/>
              </a:solidFill>
            </a:ln>
            <a:effectLst/>
          </p:spPr>
          <p:txBody>
            <a:bodyPr wrap="none" anchor="ctr"/>
            <a:lstStyle>
              <a:defPPr>
                <a:defRPr lang="zh-CN"/>
              </a:defPPr>
              <a:lvl1pPr>
                <a:defRPr>
                  <a:latin typeface="微软雅黑" panose="020B0503020204020204" pitchFamily="34" charset="-122"/>
                  <a:ea typeface="微软雅黑" panose="020B0503020204020204" pitchFamily="34" charset="-122"/>
                </a:defRPr>
              </a:lvl1pPr>
            </a:lstStyle>
            <a:p>
              <a:pPr algn="ctr" defTabSz="685477" eaLnBrk="1" fontAlgn="auto" hangingPunct="1">
                <a:spcBef>
                  <a:spcPts val="0"/>
                </a:spcBef>
                <a:spcAft>
                  <a:spcPts val="0"/>
                </a:spcAft>
              </a:pPr>
              <a:r>
                <a:rPr kumimoji="1" lang="zh-CN" altLang="en-US" sz="1500" dirty="0">
                  <a:solidFill>
                    <a:prstClr val="black"/>
                  </a:solidFill>
                </a:rPr>
                <a:t>版本号</a:t>
              </a:r>
              <a:endParaRPr kumimoji="1" lang="en-US" altLang="zh-CN" sz="1500" dirty="0">
                <a:solidFill>
                  <a:prstClr val="black"/>
                </a:solidFill>
              </a:endParaRPr>
            </a:p>
          </p:txBody>
        </p:sp>
        <p:sp>
          <p:nvSpPr>
            <p:cNvPr id="47" name="文本框 46"/>
            <p:cNvSpPr txBox="1"/>
            <p:nvPr/>
          </p:nvSpPr>
          <p:spPr>
            <a:xfrm>
              <a:off x="4174532" y="4618143"/>
              <a:ext cx="984497" cy="482213"/>
            </a:xfrm>
            <a:prstGeom prst="rect">
              <a:avLst/>
            </a:prstGeom>
            <a:solidFill>
              <a:schemeClr val="accent6">
                <a:lumMod val="20000"/>
                <a:lumOff val="80000"/>
              </a:schemeClr>
            </a:solidFill>
            <a:ln>
              <a:solidFill>
                <a:srgbClr val="00B0F0"/>
              </a:solidFill>
            </a:ln>
            <a:effectLst/>
          </p:spPr>
          <p:txBody>
            <a:bodyPr wrap="none" anchor="ctr"/>
            <a:lstStyle>
              <a:defPPr>
                <a:defRPr lang="zh-CN"/>
              </a:defPPr>
              <a:lvl1pPr>
                <a:defRPr>
                  <a:latin typeface="微软雅黑" panose="020B0503020204020204" pitchFamily="34" charset="-122"/>
                  <a:ea typeface="微软雅黑" panose="020B0503020204020204" pitchFamily="34" charset="-122"/>
                </a:defRPr>
              </a:lvl1pPr>
            </a:lstStyle>
            <a:p>
              <a:pPr algn="ctr" defTabSz="685477" eaLnBrk="1" fontAlgn="auto" hangingPunct="1">
                <a:spcBef>
                  <a:spcPts val="0"/>
                </a:spcBef>
                <a:spcAft>
                  <a:spcPts val="0"/>
                </a:spcAft>
              </a:pPr>
              <a:r>
                <a:rPr kumimoji="1" lang="zh-CN" altLang="en-US" sz="1500" dirty="0">
                  <a:solidFill>
                    <a:prstClr val="black"/>
                  </a:solidFill>
                </a:rPr>
                <a:t>类型</a:t>
              </a:r>
              <a:endParaRPr kumimoji="1" lang="en-US" altLang="zh-CN" sz="1500" dirty="0">
                <a:solidFill>
                  <a:prstClr val="black"/>
                </a:solidFill>
              </a:endParaRPr>
            </a:p>
          </p:txBody>
        </p:sp>
        <p:sp>
          <p:nvSpPr>
            <p:cNvPr id="48" name="文本框 47"/>
            <p:cNvSpPr txBox="1"/>
            <p:nvPr/>
          </p:nvSpPr>
          <p:spPr>
            <a:xfrm>
              <a:off x="5165938" y="4623554"/>
              <a:ext cx="1344698" cy="482213"/>
            </a:xfrm>
            <a:prstGeom prst="rect">
              <a:avLst/>
            </a:prstGeom>
            <a:solidFill>
              <a:schemeClr val="accent6">
                <a:lumMod val="20000"/>
                <a:lumOff val="80000"/>
              </a:schemeClr>
            </a:solidFill>
            <a:ln>
              <a:solidFill>
                <a:srgbClr val="00B0F0"/>
              </a:solidFill>
            </a:ln>
            <a:effectLst/>
          </p:spPr>
          <p:txBody>
            <a:bodyPr wrap="none" anchor="ctr"/>
            <a:lstStyle>
              <a:defPPr>
                <a:defRPr lang="zh-CN"/>
              </a:defPPr>
              <a:lvl1pPr>
                <a:defRPr>
                  <a:latin typeface="微软雅黑" panose="020B0503020204020204" pitchFamily="34" charset="-122"/>
                  <a:ea typeface="微软雅黑" panose="020B0503020204020204" pitchFamily="34" charset="-122"/>
                </a:defRPr>
              </a:lvl1pPr>
            </a:lstStyle>
            <a:p>
              <a:pPr algn="ctr" defTabSz="685477" eaLnBrk="1" fontAlgn="auto" hangingPunct="1">
                <a:spcBef>
                  <a:spcPts val="0"/>
                </a:spcBef>
                <a:spcAft>
                  <a:spcPts val="0"/>
                </a:spcAft>
              </a:pPr>
              <a:r>
                <a:rPr kumimoji="1" lang="zh-CN" altLang="en-US" sz="1500" dirty="0">
                  <a:solidFill>
                    <a:prstClr val="black"/>
                  </a:solidFill>
                </a:rPr>
                <a:t>代码</a:t>
              </a:r>
              <a:endParaRPr kumimoji="1" lang="en-US" altLang="zh-CN" sz="1500" dirty="0">
                <a:solidFill>
                  <a:prstClr val="black"/>
                </a:solidFill>
              </a:endParaRPr>
            </a:p>
          </p:txBody>
        </p:sp>
        <p:sp>
          <p:nvSpPr>
            <p:cNvPr id="49" name="Text Box 33">
              <a:extLst>
                <a:ext uri="{FF2B5EF4-FFF2-40B4-BE49-F238E27FC236}">
                  <a16:creationId xmlns:a16="http://schemas.microsoft.com/office/drawing/2014/main" id="{E7048755-6ACB-42C7-9979-22D12FF27531}"/>
                </a:ext>
              </a:extLst>
            </p:cNvPr>
            <p:cNvSpPr txBox="1">
              <a:spLocks noChangeArrowheads="1"/>
            </p:cNvSpPr>
            <p:nvPr/>
          </p:nvSpPr>
          <p:spPr bwMode="auto">
            <a:xfrm>
              <a:off x="7804490" y="4621186"/>
              <a:ext cx="1264966" cy="484581"/>
            </a:xfrm>
            <a:prstGeom prst="rect">
              <a:avLst/>
            </a:prstGeom>
            <a:solidFill>
              <a:schemeClr val="accent6">
                <a:lumMod val="20000"/>
                <a:lumOff val="80000"/>
              </a:schemeClr>
            </a:solidFill>
            <a:ln>
              <a:solidFill>
                <a:srgbClr val="00B0F0"/>
              </a:solidFill>
            </a:ln>
            <a:effectLst/>
          </p:spPr>
          <p:txBody>
            <a:bodyPr wrap="none" anchor="ctr"/>
            <a:lstStyle>
              <a:defPPr>
                <a:defRPr lang="zh-CN"/>
              </a:defPPr>
              <a:lvl1pPr algn="ctr">
                <a:defRPr kumimoji="1">
                  <a:solidFill>
                    <a:srgbClr val="333399"/>
                  </a:solidFill>
                  <a:latin typeface="微软雅黑" panose="020B0503020204020204" pitchFamily="34" charset="-122"/>
                  <a:ea typeface="微软雅黑" panose="020B0503020204020204" pitchFamily="34" charset="-122"/>
                </a:defRPr>
              </a:lvl1pPr>
            </a:lstStyle>
            <a:p>
              <a:pPr defTabSz="685477" eaLnBrk="1" fontAlgn="auto" hangingPunct="1">
                <a:spcBef>
                  <a:spcPts val="0"/>
                </a:spcBef>
                <a:spcAft>
                  <a:spcPts val="0"/>
                </a:spcAft>
              </a:pPr>
              <a:r>
                <a:rPr lang="zh-CN" altLang="en-US" sz="1500" dirty="0">
                  <a:solidFill>
                    <a:prstClr val="black"/>
                  </a:solidFill>
                </a:rPr>
                <a:t>长度</a:t>
              </a:r>
            </a:p>
          </p:txBody>
        </p:sp>
        <p:sp>
          <p:nvSpPr>
            <p:cNvPr id="50" name="Text Box 33">
              <a:extLst>
                <a:ext uri="{FF2B5EF4-FFF2-40B4-BE49-F238E27FC236}">
                  <a16:creationId xmlns:a16="http://schemas.microsoft.com/office/drawing/2014/main" id="{E7048755-6ACB-42C7-9979-22D12FF27531}"/>
                </a:ext>
              </a:extLst>
            </p:cNvPr>
            <p:cNvSpPr txBox="1">
              <a:spLocks noChangeArrowheads="1"/>
            </p:cNvSpPr>
            <p:nvPr/>
          </p:nvSpPr>
          <p:spPr bwMode="auto">
            <a:xfrm>
              <a:off x="9069456" y="4612947"/>
              <a:ext cx="1848083" cy="496942"/>
            </a:xfrm>
            <a:prstGeom prst="rect">
              <a:avLst/>
            </a:prstGeom>
            <a:solidFill>
              <a:schemeClr val="accent4">
                <a:lumMod val="20000"/>
                <a:lumOff val="80000"/>
              </a:schemeClr>
            </a:solidFill>
            <a:ln>
              <a:solidFill>
                <a:srgbClr val="00B0F0"/>
              </a:solidFill>
            </a:ln>
            <a:effectLst/>
          </p:spPr>
          <p:txBody>
            <a:bodyPr wrap="none" anchor="ctr"/>
            <a:lstStyle>
              <a:defPPr>
                <a:defRPr lang="zh-CN"/>
              </a:defPPr>
              <a:lvl1pPr algn="ctr">
                <a:defRPr kumimoji="1">
                  <a:solidFill>
                    <a:srgbClr val="333399"/>
                  </a:solidFill>
                  <a:latin typeface="微软雅黑" panose="020B0503020204020204" pitchFamily="34" charset="-122"/>
                  <a:ea typeface="微软雅黑" panose="020B0503020204020204" pitchFamily="34" charset="-122"/>
                </a:defRPr>
              </a:lvl1pPr>
            </a:lstStyle>
            <a:p>
              <a:pPr defTabSz="685477" eaLnBrk="1" fontAlgn="auto" hangingPunct="1">
                <a:spcBef>
                  <a:spcPts val="0"/>
                </a:spcBef>
                <a:spcAft>
                  <a:spcPts val="0"/>
                </a:spcAft>
              </a:pPr>
              <a:r>
                <a:rPr lang="zh-CN" altLang="en-US" sz="1500" dirty="0">
                  <a:solidFill>
                    <a:prstClr val="black"/>
                  </a:solidFill>
                </a:rPr>
                <a:t>有效载荷</a:t>
              </a:r>
            </a:p>
          </p:txBody>
        </p:sp>
      </p:grpSp>
      <p:sp>
        <p:nvSpPr>
          <p:cNvPr id="41" name="AutoShape 54"/>
          <p:cNvSpPr>
            <a:spLocks noChangeArrowheads="1"/>
          </p:cNvSpPr>
          <p:nvPr/>
        </p:nvSpPr>
        <p:spPr bwMode="auto">
          <a:xfrm>
            <a:off x="4293001" y="4045605"/>
            <a:ext cx="3335735" cy="697902"/>
          </a:xfrm>
          <a:prstGeom prst="wedgeRoundRectCallout">
            <a:avLst>
              <a:gd name="adj1" fmla="val -49759"/>
              <a:gd name="adj2" fmla="val -145248"/>
              <a:gd name="adj3" fmla="val 16667"/>
            </a:avLst>
          </a:prstGeom>
          <a:solidFill>
            <a:schemeClr val="accent2">
              <a:lumMod val="20000"/>
              <a:lumOff val="80000"/>
            </a:schemeClr>
          </a:solidFill>
          <a:ln w="9525">
            <a:solidFill>
              <a:schemeClr val="tx1"/>
            </a:solidFill>
            <a:miter lim="800000"/>
            <a:headEnd/>
            <a:tailEnd/>
          </a:ln>
          <a:effectLst/>
        </p:spPr>
        <p:txBody>
          <a:bodyPr lIns="68552" tIns="34289" rIns="68552" bIns="34289"/>
          <a:lstStyle/>
          <a:p>
            <a:pPr defTabSz="685477" eaLnBrk="1" fontAlgn="auto" hangingPunct="1">
              <a:lnSpc>
                <a:spcPts val="2250"/>
              </a:lnSpc>
              <a:spcBef>
                <a:spcPts val="0"/>
              </a:spcBef>
              <a:spcAft>
                <a:spcPts val="0"/>
              </a:spcAft>
            </a:pPr>
            <a:r>
              <a:rPr lang="en-US" altLang="zh-CN" sz="1500" dirty="0">
                <a:solidFill>
                  <a:prstClr val="black"/>
                </a:solidFill>
                <a:latin typeface="微软雅黑" panose="020B0503020204020204" pitchFamily="34" charset="-122"/>
                <a:ea typeface="微软雅黑" panose="020B0503020204020204" pitchFamily="34" charset="-122"/>
              </a:rPr>
              <a:t>0x8863</a:t>
            </a:r>
            <a:r>
              <a:rPr lang="zh-CN" altLang="en-US" sz="1500" dirty="0">
                <a:solidFill>
                  <a:prstClr val="black"/>
                </a:solidFill>
                <a:latin typeface="微软雅黑" panose="020B0503020204020204" pitchFamily="34" charset="-122"/>
                <a:ea typeface="微软雅黑" panose="020B0503020204020204" pitchFamily="34" charset="-122"/>
              </a:rPr>
              <a:t>：</a:t>
            </a:r>
            <a:r>
              <a:rPr lang="en-US" altLang="zh-CN" sz="1500" dirty="0">
                <a:solidFill>
                  <a:prstClr val="black"/>
                </a:solidFill>
                <a:latin typeface="微软雅黑" panose="020B0503020204020204" pitchFamily="34" charset="-122"/>
                <a:ea typeface="微软雅黑" panose="020B0503020204020204" pitchFamily="34" charset="-122"/>
              </a:rPr>
              <a:t>Discovery</a:t>
            </a:r>
            <a:r>
              <a:rPr lang="zh-CN" altLang="en-US" sz="1500" dirty="0">
                <a:solidFill>
                  <a:prstClr val="black"/>
                </a:solidFill>
                <a:latin typeface="微软雅黑" panose="020B0503020204020204" pitchFamily="34" charset="-122"/>
                <a:ea typeface="微软雅黑" panose="020B0503020204020204" pitchFamily="34" charset="-122"/>
              </a:rPr>
              <a:t>阶段或拆链阶段</a:t>
            </a:r>
          </a:p>
          <a:p>
            <a:pPr defTabSz="685477" eaLnBrk="1" fontAlgn="auto" hangingPunct="1">
              <a:lnSpc>
                <a:spcPts val="2250"/>
              </a:lnSpc>
              <a:spcBef>
                <a:spcPts val="0"/>
              </a:spcBef>
              <a:spcAft>
                <a:spcPts val="0"/>
              </a:spcAft>
            </a:pPr>
            <a:r>
              <a:rPr lang="en-US" altLang="zh-CN" sz="1500" dirty="0">
                <a:solidFill>
                  <a:prstClr val="black"/>
                </a:solidFill>
                <a:latin typeface="微软雅黑" panose="020B0503020204020204" pitchFamily="34" charset="-122"/>
                <a:ea typeface="微软雅黑" panose="020B0503020204020204" pitchFamily="34" charset="-122"/>
              </a:rPr>
              <a:t>0x8864</a:t>
            </a:r>
            <a:r>
              <a:rPr lang="zh-CN" altLang="en-US" sz="1500" dirty="0">
                <a:solidFill>
                  <a:prstClr val="black"/>
                </a:solidFill>
                <a:latin typeface="微软雅黑" panose="020B0503020204020204" pitchFamily="34" charset="-122"/>
                <a:ea typeface="微软雅黑" panose="020B0503020204020204" pitchFamily="34" charset="-122"/>
              </a:rPr>
              <a:t>：</a:t>
            </a:r>
            <a:r>
              <a:rPr lang="en-US" altLang="zh-CN" sz="1500" dirty="0">
                <a:solidFill>
                  <a:prstClr val="black"/>
                </a:solidFill>
                <a:latin typeface="微软雅黑" panose="020B0503020204020204" pitchFamily="34" charset="-122"/>
                <a:ea typeface="微软雅黑" panose="020B0503020204020204" pitchFamily="34" charset="-122"/>
              </a:rPr>
              <a:t>Session</a:t>
            </a:r>
            <a:r>
              <a:rPr lang="zh-CN" altLang="en-US" sz="1500" dirty="0">
                <a:solidFill>
                  <a:prstClr val="black"/>
                </a:solidFill>
                <a:latin typeface="微软雅黑" panose="020B0503020204020204" pitchFamily="34" charset="-122"/>
                <a:ea typeface="微软雅黑" panose="020B0503020204020204" pitchFamily="34" charset="-122"/>
              </a:rPr>
              <a:t>阶段</a:t>
            </a:r>
          </a:p>
        </p:txBody>
      </p:sp>
    </p:spTree>
    <p:extLst>
      <p:ext uri="{BB962C8B-B14F-4D97-AF65-F5344CB8AC3E}">
        <p14:creationId xmlns:p14="http://schemas.microsoft.com/office/powerpoint/2010/main" val="2976330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BBC32-6855-3B4C-A419-59E650207471}"/>
              </a:ext>
            </a:extLst>
          </p:cNvPr>
          <p:cNvSpPr>
            <a:spLocks noGrp="1"/>
          </p:cNvSpPr>
          <p:nvPr>
            <p:ph type="title"/>
          </p:nvPr>
        </p:nvSpPr>
        <p:spPr/>
        <p:txBody>
          <a:bodyPr/>
          <a:lstStyle/>
          <a:p>
            <a:r>
              <a:rPr kumimoji="1" lang="en-US" altLang="zh-CN" dirty="0" err="1"/>
              <a:t>PPPoE</a:t>
            </a:r>
            <a:r>
              <a:rPr kumimoji="1" lang="zh-CN" altLang="en-US" dirty="0"/>
              <a:t>报文格式</a:t>
            </a:r>
          </a:p>
        </p:txBody>
      </p:sp>
      <p:sp>
        <p:nvSpPr>
          <p:cNvPr id="3" name="内容占位符 2">
            <a:extLst>
              <a:ext uri="{FF2B5EF4-FFF2-40B4-BE49-F238E27FC236}">
                <a16:creationId xmlns:a16="http://schemas.microsoft.com/office/drawing/2014/main" id="{BC1704A9-D724-AC4E-B209-1FDBE1F4743B}"/>
              </a:ext>
            </a:extLst>
          </p:cNvPr>
          <p:cNvSpPr>
            <a:spLocks noGrp="1"/>
          </p:cNvSpPr>
          <p:nvPr>
            <p:ph idx="1"/>
          </p:nvPr>
        </p:nvSpPr>
        <p:spPr>
          <a:xfrm>
            <a:off x="628669" y="1116623"/>
            <a:ext cx="4875335" cy="3305908"/>
          </a:xfrm>
        </p:spPr>
        <p:txBody>
          <a:bodyPr>
            <a:normAutofit/>
          </a:bodyPr>
          <a:lstStyle/>
          <a:p>
            <a:pPr>
              <a:lnSpc>
                <a:spcPts val="2850"/>
              </a:lnSpc>
            </a:pPr>
            <a:r>
              <a:rPr kumimoji="1" lang="zh-CN" altLang="en-US" sz="1800" dirty="0"/>
              <a:t>版本号：</a:t>
            </a:r>
            <a:r>
              <a:rPr kumimoji="1" lang="en-US" altLang="zh-CN" sz="1800" dirty="0" err="1"/>
              <a:t>PPPoE</a:t>
            </a:r>
            <a:r>
              <a:rPr kumimoji="1" lang="en-US" altLang="zh-CN" sz="1800" dirty="0"/>
              <a:t> </a:t>
            </a:r>
            <a:r>
              <a:rPr kumimoji="1" lang="zh-CN" altLang="en-US" sz="1800" dirty="0"/>
              <a:t>版本号，值为 </a:t>
            </a:r>
            <a:r>
              <a:rPr kumimoji="1" lang="en-US" altLang="zh-CN" sz="1800" dirty="0"/>
              <a:t>0x1</a:t>
            </a:r>
            <a:endParaRPr kumimoji="1" lang="zh-CN" altLang="en-US" sz="1800" dirty="0"/>
          </a:p>
          <a:p>
            <a:pPr>
              <a:lnSpc>
                <a:spcPts val="2850"/>
              </a:lnSpc>
            </a:pPr>
            <a:r>
              <a:rPr kumimoji="1" lang="zh-CN" altLang="en-US" sz="1800" dirty="0"/>
              <a:t>类型：</a:t>
            </a:r>
            <a:r>
              <a:rPr kumimoji="1" lang="en-US" altLang="zh-CN" sz="1800" dirty="0" err="1"/>
              <a:t>PPPoE</a:t>
            </a:r>
            <a:r>
              <a:rPr kumimoji="1" lang="en-US" altLang="zh-CN" sz="1800" dirty="0"/>
              <a:t> </a:t>
            </a:r>
            <a:r>
              <a:rPr kumimoji="1" lang="zh-CN" altLang="en-US" sz="1800" dirty="0"/>
              <a:t>类型，值为 </a:t>
            </a:r>
            <a:r>
              <a:rPr kumimoji="1" lang="en-US" altLang="zh-CN" sz="1800" dirty="0"/>
              <a:t>0x1</a:t>
            </a:r>
          </a:p>
          <a:p>
            <a:pPr>
              <a:lnSpc>
                <a:spcPts val="2850"/>
              </a:lnSpc>
            </a:pPr>
            <a:r>
              <a:rPr lang="zh-CN" altLang="en-US" sz="1800" dirty="0"/>
              <a:t>代码：</a:t>
            </a:r>
            <a:r>
              <a:rPr lang="en-US" altLang="zh-CN" sz="1800" dirty="0" err="1"/>
              <a:t>PPPoE</a:t>
            </a:r>
            <a:r>
              <a:rPr lang="en-US" altLang="zh-CN" sz="1800" dirty="0"/>
              <a:t> </a:t>
            </a:r>
            <a:r>
              <a:rPr lang="zh-CN" altLang="en-US" sz="1800" dirty="0"/>
              <a:t>报文类型</a:t>
            </a:r>
            <a:endParaRPr lang="en-US" altLang="zh-CN" sz="1800" dirty="0"/>
          </a:p>
          <a:p>
            <a:pPr>
              <a:lnSpc>
                <a:spcPts val="2850"/>
              </a:lnSpc>
            </a:pPr>
            <a:r>
              <a:rPr kumimoji="1" lang="zh-CN" altLang="en-US" sz="1800" dirty="0"/>
              <a:t>会话</a:t>
            </a:r>
            <a:r>
              <a:rPr kumimoji="1" lang="en-US" altLang="zh-CN" sz="1800" dirty="0"/>
              <a:t>ID</a:t>
            </a:r>
            <a:r>
              <a:rPr kumimoji="1" lang="zh-CN" altLang="en-US" sz="1800" dirty="0"/>
              <a:t>：</a:t>
            </a:r>
            <a:endParaRPr kumimoji="1" lang="en-US" altLang="zh-CN" sz="1800" dirty="0"/>
          </a:p>
          <a:p>
            <a:pPr lvl="1">
              <a:lnSpc>
                <a:spcPts val="2850"/>
              </a:lnSpc>
            </a:pPr>
            <a:r>
              <a:rPr kumimoji="1" lang="zh-CN" altLang="en-US" sz="1500" dirty="0"/>
              <a:t>分配的</a:t>
            </a:r>
            <a:r>
              <a:rPr kumimoji="1" lang="en-US" altLang="zh-CN" sz="1500" dirty="0" err="1"/>
              <a:t>PPPoE</a:t>
            </a:r>
            <a:r>
              <a:rPr kumimoji="1" lang="zh-CN" altLang="en-US" sz="1500" dirty="0"/>
              <a:t>会话</a:t>
            </a:r>
            <a:r>
              <a:rPr kumimoji="1" lang="en-US" altLang="zh-CN" sz="1500" dirty="0"/>
              <a:t>ID</a:t>
            </a:r>
          </a:p>
          <a:p>
            <a:pPr lvl="1">
              <a:lnSpc>
                <a:spcPts val="2850"/>
              </a:lnSpc>
            </a:pPr>
            <a:r>
              <a:rPr kumimoji="1" lang="zh-CN" altLang="en-US" sz="1500" dirty="0"/>
              <a:t>与以太源地址和目的地址一起定义了一个会话</a:t>
            </a:r>
            <a:endParaRPr kumimoji="1" lang="en-US" altLang="zh-CN" sz="1500" dirty="0"/>
          </a:p>
          <a:p>
            <a:pPr>
              <a:lnSpc>
                <a:spcPts val="2850"/>
              </a:lnSpc>
            </a:pPr>
            <a:r>
              <a:rPr kumimoji="1" lang="zh-CN" altLang="en-US" sz="1800" dirty="0"/>
              <a:t>长度：定义有效载荷长度</a:t>
            </a:r>
          </a:p>
        </p:txBody>
      </p:sp>
      <p:sp>
        <p:nvSpPr>
          <p:cNvPr id="7" name="灯片编号占位符 6">
            <a:extLst>
              <a:ext uri="{FF2B5EF4-FFF2-40B4-BE49-F238E27FC236}">
                <a16:creationId xmlns:a16="http://schemas.microsoft.com/office/drawing/2014/main" id="{F7B7CCDF-45A7-454A-BDB7-F2387BB7506C}"/>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66</a:t>
            </a:fld>
            <a:endParaRPr kumimoji="1" lang="zh-CN" altLang="en-US" dirty="0">
              <a:solidFill>
                <a:prstClr val="black">
                  <a:tint val="75000"/>
                </a:prstClr>
              </a:solidFill>
            </a:endParaRPr>
          </a:p>
        </p:txBody>
      </p:sp>
      <p:graphicFrame>
        <p:nvGraphicFramePr>
          <p:cNvPr id="6" name="表格 6">
            <a:extLst>
              <a:ext uri="{FF2B5EF4-FFF2-40B4-BE49-F238E27FC236}">
                <a16:creationId xmlns:a16="http://schemas.microsoft.com/office/drawing/2014/main" id="{1882CEC3-4F62-4723-A128-73E804DB365B}"/>
              </a:ext>
            </a:extLst>
          </p:cNvPr>
          <p:cNvGraphicFramePr>
            <a:graphicFrameLocks/>
          </p:cNvGraphicFramePr>
          <p:nvPr>
            <p:extLst>
              <p:ext uri="{D42A27DB-BD31-4B8C-83A1-F6EECF244321}">
                <p14:modId xmlns:p14="http://schemas.microsoft.com/office/powerpoint/2010/main" val="3705737850"/>
              </p:ext>
            </p:extLst>
          </p:nvPr>
        </p:nvGraphicFramePr>
        <p:xfrm>
          <a:off x="5532871" y="1335174"/>
          <a:ext cx="3226777" cy="2468880"/>
        </p:xfrm>
        <a:graphic>
          <a:graphicData uri="http://schemas.openxmlformats.org/drawingml/2006/table">
            <a:tbl>
              <a:tblPr firstRow="1" bandRow="1">
                <a:tableStyleId>{5C22544A-7EE6-4342-B048-85BDC9FD1C3A}</a:tableStyleId>
              </a:tblPr>
              <a:tblGrid>
                <a:gridCol w="1109189">
                  <a:extLst>
                    <a:ext uri="{9D8B030D-6E8A-4147-A177-3AD203B41FA5}">
                      <a16:colId xmlns:a16="http://schemas.microsoft.com/office/drawing/2014/main" val="4150901823"/>
                    </a:ext>
                  </a:extLst>
                </a:gridCol>
                <a:gridCol w="2117588">
                  <a:extLst>
                    <a:ext uri="{9D8B030D-6E8A-4147-A177-3AD203B41FA5}">
                      <a16:colId xmlns:a16="http://schemas.microsoft.com/office/drawing/2014/main" val="2375920793"/>
                    </a:ext>
                  </a:extLst>
                </a:gridCol>
              </a:tblGrid>
              <a:tr h="411480">
                <a:tc>
                  <a:txBody>
                    <a:bodyPr/>
                    <a:lstStyle/>
                    <a:p>
                      <a:pPr algn="ctr">
                        <a:lnSpc>
                          <a:spcPct val="150000"/>
                        </a:lnSpc>
                        <a:spcBef>
                          <a:spcPts val="600"/>
                        </a:spcBef>
                        <a:spcAft>
                          <a:spcPts val="600"/>
                        </a:spcAft>
                      </a:pPr>
                      <a:r>
                        <a:rPr kumimoji="1" lang="zh-CN" altLang="en-US" sz="1500" b="0" dirty="0">
                          <a:solidFill>
                            <a:schemeClr val="tx1"/>
                          </a:solidFill>
                          <a:latin typeface="微软雅黑" panose="020B0503020204020204" pitchFamily="34" charset="-122"/>
                          <a:ea typeface="微软雅黑" panose="020B0503020204020204" pitchFamily="34" charset="-122"/>
                        </a:rPr>
                        <a:t>代码值</a:t>
                      </a:r>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lnSpc>
                          <a:spcPct val="150000"/>
                        </a:lnSpc>
                        <a:spcBef>
                          <a:spcPts val="600"/>
                        </a:spcBef>
                        <a:spcAft>
                          <a:spcPts val="600"/>
                        </a:spcAft>
                      </a:pPr>
                      <a:r>
                        <a:rPr lang="en-US" altLang="zh-CN" sz="1500" b="0" err="1">
                          <a:solidFill>
                            <a:schemeClr val="tx1"/>
                          </a:solidFill>
                          <a:latin typeface="微软雅黑" panose="020B0503020204020204" pitchFamily="34" charset="-122"/>
                          <a:ea typeface="微软雅黑" panose="020B0503020204020204" pitchFamily="34" charset="-122"/>
                        </a:rPr>
                        <a:t>PPPoE</a:t>
                      </a:r>
                      <a:r>
                        <a:rPr lang="en-US" altLang="zh-CN" sz="1500" b="0">
                          <a:solidFill>
                            <a:schemeClr val="tx1"/>
                          </a:solidFill>
                          <a:latin typeface="微软雅黑" panose="020B0503020204020204" pitchFamily="34" charset="-122"/>
                          <a:ea typeface="微软雅黑" panose="020B0503020204020204" pitchFamily="34" charset="-122"/>
                        </a:rPr>
                        <a:t> </a:t>
                      </a:r>
                      <a:r>
                        <a:rPr lang="zh-CN" altLang="en-US" sz="1500" b="0">
                          <a:solidFill>
                            <a:schemeClr val="tx1"/>
                          </a:solidFill>
                          <a:latin typeface="微软雅黑" panose="020B0503020204020204" pitchFamily="34" charset="-122"/>
                          <a:ea typeface="微软雅黑" panose="020B0503020204020204" pitchFamily="34" charset="-122"/>
                        </a:rPr>
                        <a:t>报文类型</a:t>
                      </a:r>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38575499"/>
                  </a:ext>
                </a:extLst>
              </a:tr>
              <a:tr h="411480">
                <a:tc>
                  <a:txBody>
                    <a:bodyPr/>
                    <a:lstStyle/>
                    <a:p>
                      <a:pPr algn="ctr">
                        <a:lnSpc>
                          <a:spcPct val="150000"/>
                        </a:lnSpc>
                        <a:spcBef>
                          <a:spcPts val="600"/>
                        </a:spcBef>
                        <a:spcAft>
                          <a:spcPts val="600"/>
                        </a:spcAft>
                      </a:pPr>
                      <a:r>
                        <a:rPr lang="en-US" altLang="zh-CN" sz="1500" b="0" kern="1200" dirty="0">
                          <a:solidFill>
                            <a:schemeClr val="tx1"/>
                          </a:solidFill>
                          <a:latin typeface="微软雅黑" panose="020B0503020204020204" pitchFamily="34" charset="-122"/>
                          <a:ea typeface="微软雅黑" panose="020B0503020204020204" pitchFamily="34" charset="-122"/>
                        </a:rPr>
                        <a:t>0x00</a:t>
                      </a:r>
                      <a:endParaRPr lang="zh-CN" altLang="en-US" sz="15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Bef>
                          <a:spcPts val="600"/>
                        </a:spcBef>
                        <a:spcAft>
                          <a:spcPts val="600"/>
                        </a:spcAft>
                      </a:pPr>
                      <a:r>
                        <a:rPr lang="zh-CN" altLang="en-US" sz="1500" b="0" kern="1200" dirty="0">
                          <a:solidFill>
                            <a:schemeClr val="tx1"/>
                          </a:solidFill>
                          <a:latin typeface="微软雅黑" panose="020B0503020204020204" pitchFamily="34" charset="-122"/>
                          <a:ea typeface="微软雅黑" panose="020B0503020204020204" pitchFamily="34" charset="-122"/>
                        </a:rPr>
                        <a:t>会话数据</a:t>
                      </a:r>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0874693"/>
                  </a:ext>
                </a:extLst>
              </a:tr>
              <a:tr h="411480">
                <a:tc>
                  <a:txBody>
                    <a:bodyPr/>
                    <a:lstStyle/>
                    <a:p>
                      <a:pPr marL="0" lvl="1" algn="ctr"/>
                      <a:r>
                        <a:rPr lang="en-US" altLang="zh-CN" sz="1500" b="0" kern="1200" dirty="0">
                          <a:solidFill>
                            <a:schemeClr val="tx1"/>
                          </a:solidFill>
                          <a:latin typeface="微软雅黑" panose="020B0503020204020204" pitchFamily="34" charset="-122"/>
                          <a:ea typeface="微软雅黑" panose="020B0503020204020204" pitchFamily="34" charset="-122"/>
                        </a:rPr>
                        <a:t>0x09</a:t>
                      </a:r>
                      <a:endParaRPr lang="zh-CN" altLang="en-US" sz="15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1500" b="0" kern="1200" dirty="0">
                          <a:solidFill>
                            <a:schemeClr val="tx1"/>
                          </a:solidFill>
                          <a:latin typeface="微软雅黑" panose="020B0503020204020204" pitchFamily="34" charset="-122"/>
                          <a:ea typeface="微软雅黑" panose="020B0503020204020204" pitchFamily="34" charset="-122"/>
                        </a:rPr>
                        <a:t>PADI </a:t>
                      </a:r>
                      <a:r>
                        <a:rPr lang="zh-CN" altLang="en-US" sz="1500" b="0" kern="1200" dirty="0">
                          <a:solidFill>
                            <a:schemeClr val="tx1"/>
                          </a:solidFill>
                          <a:latin typeface="微软雅黑" panose="020B0503020204020204" pitchFamily="34" charset="-122"/>
                          <a:ea typeface="微软雅黑" panose="020B0503020204020204" pitchFamily="34" charset="-122"/>
                        </a:rPr>
                        <a:t>报文</a:t>
                      </a:r>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616782"/>
                  </a:ext>
                </a:extLst>
              </a:tr>
              <a:tr h="411480">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1500" b="0" kern="1200" dirty="0">
                          <a:solidFill>
                            <a:schemeClr val="tx1"/>
                          </a:solidFill>
                          <a:latin typeface="微软雅黑" panose="020B0503020204020204" pitchFamily="34" charset="-122"/>
                          <a:ea typeface="微软雅黑" panose="020B0503020204020204" pitchFamily="34" charset="-122"/>
                        </a:rPr>
                        <a:t>0x07</a:t>
                      </a:r>
                      <a:endParaRPr lang="zh-CN" altLang="en-US" sz="15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1500" b="0" kern="1200" dirty="0">
                          <a:solidFill>
                            <a:schemeClr val="tx1"/>
                          </a:solidFill>
                          <a:latin typeface="微软雅黑" panose="020B0503020204020204" pitchFamily="34" charset="-122"/>
                          <a:ea typeface="微软雅黑" panose="020B0503020204020204" pitchFamily="34" charset="-122"/>
                        </a:rPr>
                        <a:t>PADO </a:t>
                      </a:r>
                      <a:r>
                        <a:rPr lang="zh-CN" altLang="en-US" sz="1500" b="0" kern="1200" dirty="0">
                          <a:solidFill>
                            <a:schemeClr val="tx1"/>
                          </a:solidFill>
                          <a:latin typeface="微软雅黑" panose="020B0503020204020204" pitchFamily="34" charset="-122"/>
                          <a:ea typeface="微软雅黑" panose="020B0503020204020204" pitchFamily="34" charset="-122"/>
                        </a:rPr>
                        <a:t>或 </a:t>
                      </a:r>
                      <a:r>
                        <a:rPr lang="en-US" altLang="zh-CN" sz="1500" b="0" kern="1200" dirty="0">
                          <a:solidFill>
                            <a:schemeClr val="tx1"/>
                          </a:solidFill>
                          <a:latin typeface="微软雅黑" panose="020B0503020204020204" pitchFamily="34" charset="-122"/>
                          <a:ea typeface="微软雅黑" panose="020B0503020204020204" pitchFamily="34" charset="-122"/>
                        </a:rPr>
                        <a:t>PADT </a:t>
                      </a:r>
                      <a:r>
                        <a:rPr lang="zh-CN" altLang="en-US" sz="1500" b="0" kern="1200" dirty="0">
                          <a:solidFill>
                            <a:schemeClr val="tx1"/>
                          </a:solidFill>
                          <a:latin typeface="微软雅黑" panose="020B0503020204020204" pitchFamily="34" charset="-122"/>
                          <a:ea typeface="微软雅黑" panose="020B0503020204020204" pitchFamily="34" charset="-122"/>
                        </a:rPr>
                        <a:t>报文</a:t>
                      </a:r>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2649475"/>
                  </a:ext>
                </a:extLst>
              </a:tr>
              <a:tr h="411480">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1500" b="0" kern="1200" dirty="0">
                          <a:solidFill>
                            <a:schemeClr val="tx1"/>
                          </a:solidFill>
                          <a:latin typeface="微软雅黑" panose="020B0503020204020204" pitchFamily="34" charset="-122"/>
                          <a:ea typeface="微软雅黑" panose="020B0503020204020204" pitchFamily="34" charset="-122"/>
                        </a:rPr>
                        <a:t>0x19</a:t>
                      </a:r>
                      <a:endParaRPr lang="en-US" altLang="zh-CN" sz="15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1500" b="0" kern="1200" dirty="0">
                          <a:solidFill>
                            <a:schemeClr val="tx1"/>
                          </a:solidFill>
                          <a:latin typeface="微软雅黑" panose="020B0503020204020204" pitchFamily="34" charset="-122"/>
                          <a:ea typeface="微软雅黑" panose="020B0503020204020204" pitchFamily="34" charset="-122"/>
                        </a:rPr>
                        <a:t> </a:t>
                      </a:r>
                      <a:r>
                        <a:rPr lang="en-US" altLang="zh-CN" sz="1500" b="0" kern="1200" dirty="0">
                          <a:solidFill>
                            <a:schemeClr val="tx1"/>
                          </a:solidFill>
                          <a:latin typeface="微软雅黑" panose="020B0503020204020204" pitchFamily="34" charset="-122"/>
                          <a:ea typeface="微软雅黑" panose="020B0503020204020204" pitchFamily="34" charset="-122"/>
                        </a:rPr>
                        <a:t>PADR </a:t>
                      </a:r>
                      <a:r>
                        <a:rPr lang="zh-CN" altLang="en-US" sz="1500" b="0" kern="1200" dirty="0">
                          <a:solidFill>
                            <a:schemeClr val="tx1"/>
                          </a:solidFill>
                          <a:latin typeface="微软雅黑" panose="020B0503020204020204" pitchFamily="34" charset="-122"/>
                          <a:ea typeface="微软雅黑" panose="020B0503020204020204" pitchFamily="34" charset="-122"/>
                        </a:rPr>
                        <a:t>报文</a:t>
                      </a:r>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8192561"/>
                  </a:ext>
                </a:extLst>
              </a:tr>
              <a:tr h="411480">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1500" b="0" kern="1200" dirty="0">
                          <a:solidFill>
                            <a:schemeClr val="tx1"/>
                          </a:solidFill>
                          <a:latin typeface="微软雅黑" panose="020B0503020204020204" pitchFamily="34" charset="-122"/>
                          <a:ea typeface="微软雅黑" panose="020B0503020204020204" pitchFamily="34" charset="-122"/>
                        </a:rPr>
                        <a:t>0x65</a:t>
                      </a:r>
                      <a:endParaRPr lang="en-US" altLang="zh-CN" sz="15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1500" b="0" kern="1200" dirty="0">
                          <a:solidFill>
                            <a:schemeClr val="tx1"/>
                          </a:solidFill>
                          <a:latin typeface="微软雅黑" panose="020B0503020204020204" pitchFamily="34" charset="-122"/>
                          <a:ea typeface="微软雅黑" panose="020B0503020204020204" pitchFamily="34" charset="-122"/>
                        </a:rPr>
                        <a:t> </a:t>
                      </a:r>
                      <a:r>
                        <a:rPr lang="en-US" altLang="zh-CN" sz="1500" b="0" kern="1200" dirty="0">
                          <a:solidFill>
                            <a:schemeClr val="tx1"/>
                          </a:solidFill>
                          <a:latin typeface="微软雅黑" panose="020B0503020204020204" pitchFamily="34" charset="-122"/>
                          <a:ea typeface="微软雅黑" panose="020B0503020204020204" pitchFamily="34" charset="-122"/>
                        </a:rPr>
                        <a:t>PADS </a:t>
                      </a:r>
                      <a:r>
                        <a:rPr lang="zh-CN" altLang="en-US" sz="1500" b="0" kern="1200" dirty="0">
                          <a:solidFill>
                            <a:schemeClr val="tx1"/>
                          </a:solidFill>
                          <a:latin typeface="微软雅黑" panose="020B0503020204020204" pitchFamily="34" charset="-122"/>
                          <a:ea typeface="微软雅黑" panose="020B0503020204020204" pitchFamily="34" charset="-122"/>
                        </a:rPr>
                        <a:t>报文</a:t>
                      </a:r>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9784975"/>
                  </a:ext>
                </a:extLst>
              </a:tr>
            </a:tbl>
          </a:graphicData>
        </a:graphic>
      </p:graphicFrame>
    </p:spTree>
    <p:extLst>
      <p:ext uri="{BB962C8B-B14F-4D97-AF65-F5344CB8AC3E}">
        <p14:creationId xmlns:p14="http://schemas.microsoft.com/office/powerpoint/2010/main" val="3447210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7C5AD-C998-B644-8819-0D4C854F9DD7}"/>
              </a:ext>
            </a:extLst>
          </p:cNvPr>
          <p:cNvSpPr>
            <a:spLocks noGrp="1"/>
          </p:cNvSpPr>
          <p:nvPr>
            <p:ph type="title"/>
          </p:nvPr>
        </p:nvSpPr>
        <p:spPr/>
        <p:txBody>
          <a:bodyPr/>
          <a:lstStyle/>
          <a:p>
            <a:r>
              <a:rPr kumimoji="1" lang="en-US" altLang="zh-CN" dirty="0" err="1"/>
              <a:t>PPPoE</a:t>
            </a:r>
            <a:r>
              <a:rPr kumimoji="1" lang="zh-CN" altLang="en-US" dirty="0"/>
              <a:t>工作过程</a:t>
            </a:r>
          </a:p>
        </p:txBody>
      </p:sp>
      <p:sp>
        <p:nvSpPr>
          <p:cNvPr id="3" name="内容占位符 2">
            <a:extLst>
              <a:ext uri="{FF2B5EF4-FFF2-40B4-BE49-F238E27FC236}">
                <a16:creationId xmlns:a16="http://schemas.microsoft.com/office/drawing/2014/main" id="{A1F0140C-FCAA-5D43-8B5F-DFA35B6636D6}"/>
              </a:ext>
            </a:extLst>
          </p:cNvPr>
          <p:cNvSpPr>
            <a:spLocks noGrp="1"/>
          </p:cNvSpPr>
          <p:nvPr>
            <p:ph idx="1"/>
          </p:nvPr>
        </p:nvSpPr>
        <p:spPr>
          <a:xfrm>
            <a:off x="596910" y="992871"/>
            <a:ext cx="4451837" cy="3911321"/>
          </a:xfrm>
        </p:spPr>
        <p:txBody>
          <a:bodyPr>
            <a:normAutofit/>
          </a:bodyPr>
          <a:lstStyle/>
          <a:p>
            <a:pPr fontAlgn="base">
              <a:lnSpc>
                <a:spcPct val="130000"/>
              </a:lnSpc>
            </a:pPr>
            <a:r>
              <a:rPr lang="en-US" altLang="zh-CN" dirty="0"/>
              <a:t>PPPoE</a:t>
            </a:r>
            <a:r>
              <a:rPr lang="zh-CN" altLang="en-US" dirty="0"/>
              <a:t>可分为三个阶段：</a:t>
            </a:r>
            <a:endParaRPr lang="en-US" altLang="zh-CN" dirty="0"/>
          </a:p>
          <a:p>
            <a:pPr lvl="1" fontAlgn="base">
              <a:lnSpc>
                <a:spcPct val="130000"/>
              </a:lnSpc>
            </a:pPr>
            <a:r>
              <a:rPr lang="en-US" altLang="zh-CN" dirty="0"/>
              <a:t>Discovery</a:t>
            </a:r>
            <a:r>
              <a:rPr lang="zh-CN" altLang="en-US" dirty="0"/>
              <a:t>阶段</a:t>
            </a:r>
            <a:endParaRPr lang="en-US" altLang="zh-CN" dirty="0"/>
          </a:p>
          <a:p>
            <a:pPr lvl="2" indent="-247536" fontAlgn="base">
              <a:lnSpc>
                <a:spcPct val="130000"/>
              </a:lnSpc>
              <a:buFont typeface="Microsoft YaHei" panose="020B0503020204020204" pitchFamily="34" charset="-122"/>
              <a:buChar char="−"/>
            </a:pPr>
            <a:r>
              <a:rPr lang="zh-CN" altLang="en-US" dirty="0"/>
              <a:t>获取对方以太网地址，确定</a:t>
            </a:r>
            <a:r>
              <a:rPr lang="en-US" altLang="zh-CN" dirty="0" err="1"/>
              <a:t>PPPoE</a:t>
            </a:r>
            <a:r>
              <a:rPr lang="zh-CN" altLang="en-US" dirty="0"/>
              <a:t>会话</a:t>
            </a:r>
            <a:r>
              <a:rPr lang="en-US" altLang="zh-CN" dirty="0"/>
              <a:t>ID</a:t>
            </a:r>
          </a:p>
          <a:p>
            <a:pPr lvl="1" fontAlgn="base">
              <a:lnSpc>
                <a:spcPct val="130000"/>
              </a:lnSpc>
            </a:pPr>
            <a:r>
              <a:rPr lang="en-US" altLang="zh-CN" dirty="0"/>
              <a:t>Session</a:t>
            </a:r>
            <a:r>
              <a:rPr lang="zh-CN" altLang="en-US" dirty="0"/>
              <a:t>阶段</a:t>
            </a:r>
            <a:endParaRPr lang="en-US" altLang="zh-CN" dirty="0"/>
          </a:p>
          <a:p>
            <a:pPr lvl="2" indent="-247536" fontAlgn="base">
              <a:lnSpc>
                <a:spcPct val="130000"/>
              </a:lnSpc>
              <a:buFont typeface="Microsoft YaHei" panose="020B0503020204020204" pitchFamily="34" charset="-122"/>
              <a:buChar char="−"/>
            </a:pPr>
            <a:r>
              <a:rPr lang="en-US" altLang="zh-CN" dirty="0"/>
              <a:t>PPP</a:t>
            </a:r>
            <a:r>
              <a:rPr lang="zh-CN" altLang="en-US" dirty="0"/>
              <a:t>协商阶段</a:t>
            </a:r>
            <a:endParaRPr lang="en-US" altLang="zh-CN" dirty="0"/>
          </a:p>
          <a:p>
            <a:pPr lvl="2" indent="-247536" fontAlgn="base">
              <a:lnSpc>
                <a:spcPct val="130000"/>
              </a:lnSpc>
              <a:buFont typeface="Microsoft YaHei" panose="020B0503020204020204" pitchFamily="34" charset="-122"/>
              <a:buChar char="−"/>
            </a:pPr>
            <a:r>
              <a:rPr lang="en-US" altLang="zh-CN" dirty="0"/>
              <a:t>PPP</a:t>
            </a:r>
            <a:r>
              <a:rPr lang="zh-CN" altLang="en-US" dirty="0"/>
              <a:t>报数数据传输</a:t>
            </a:r>
            <a:endParaRPr lang="en-US" altLang="zh-CN" dirty="0"/>
          </a:p>
          <a:p>
            <a:pPr lvl="1" fontAlgn="base">
              <a:lnSpc>
                <a:spcPct val="130000"/>
              </a:lnSpc>
            </a:pPr>
            <a:r>
              <a:rPr lang="en-US" altLang="zh-CN" dirty="0"/>
              <a:t>Terminate</a:t>
            </a:r>
            <a:r>
              <a:rPr lang="zh-CN" altLang="en-US" dirty="0"/>
              <a:t>阶段</a:t>
            </a:r>
            <a:endParaRPr lang="en-US" altLang="zh-CN" dirty="0"/>
          </a:p>
          <a:p>
            <a:pPr lvl="2" indent="-247536" fontAlgn="base">
              <a:lnSpc>
                <a:spcPct val="130000"/>
              </a:lnSpc>
              <a:buFont typeface="Microsoft YaHei" panose="020B0503020204020204" pitchFamily="34" charset="-122"/>
              <a:buChar char="−"/>
            </a:pPr>
            <a:r>
              <a:rPr lang="zh-CN" altLang="en-US" dirty="0"/>
              <a:t>会话建立以后的任意时刻，发送报文结束会话</a:t>
            </a:r>
            <a:endParaRPr lang="en-US" altLang="zh-CN" dirty="0"/>
          </a:p>
        </p:txBody>
      </p:sp>
      <p:sp>
        <p:nvSpPr>
          <p:cNvPr id="4" name="灯片编号占位符 3">
            <a:extLst>
              <a:ext uri="{FF2B5EF4-FFF2-40B4-BE49-F238E27FC236}">
                <a16:creationId xmlns:a16="http://schemas.microsoft.com/office/drawing/2014/main" id="{3302B9EC-4CB6-9348-8325-95ADC73F281A}"/>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67</a:t>
            </a:fld>
            <a:endParaRPr kumimoji="1" lang="zh-CN" altLang="en-US" dirty="0">
              <a:solidFill>
                <a:prstClr val="black">
                  <a:tint val="75000"/>
                </a:prstClr>
              </a:solidFill>
            </a:endParaRPr>
          </a:p>
        </p:txBody>
      </p:sp>
    </p:spTree>
    <p:extLst>
      <p:ext uri="{BB962C8B-B14F-4D97-AF65-F5344CB8AC3E}">
        <p14:creationId xmlns:p14="http://schemas.microsoft.com/office/powerpoint/2010/main" val="2876436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E749A-3A56-4848-8201-AE952FDAE574}"/>
              </a:ext>
            </a:extLst>
          </p:cNvPr>
          <p:cNvSpPr>
            <a:spLocks noGrp="1"/>
          </p:cNvSpPr>
          <p:nvPr>
            <p:ph type="title"/>
          </p:nvPr>
        </p:nvSpPr>
        <p:spPr/>
        <p:txBody>
          <a:bodyPr/>
          <a:lstStyle/>
          <a:p>
            <a:r>
              <a:rPr kumimoji="1" lang="en-US" altLang="zh-CN" dirty="0" err="1"/>
              <a:t>PPPoE</a:t>
            </a:r>
            <a:r>
              <a:rPr kumimoji="1" lang="zh-CN" altLang="en-US" dirty="0"/>
              <a:t>工作过程</a:t>
            </a:r>
          </a:p>
        </p:txBody>
      </p:sp>
      <p:sp>
        <p:nvSpPr>
          <p:cNvPr id="3" name="内容占位符 2">
            <a:extLst>
              <a:ext uri="{FF2B5EF4-FFF2-40B4-BE49-F238E27FC236}">
                <a16:creationId xmlns:a16="http://schemas.microsoft.com/office/drawing/2014/main" id="{4DD0F5DF-ACC6-EF47-8712-87783CAA3125}"/>
              </a:ext>
            </a:extLst>
          </p:cNvPr>
          <p:cNvSpPr>
            <a:spLocks noGrp="1"/>
          </p:cNvSpPr>
          <p:nvPr>
            <p:ph idx="1"/>
          </p:nvPr>
        </p:nvSpPr>
        <p:spPr/>
        <p:txBody>
          <a:bodyPr/>
          <a:lstStyle/>
          <a:p>
            <a:pPr fontAlgn="base">
              <a:lnSpc>
                <a:spcPct val="120000"/>
              </a:lnSpc>
            </a:pPr>
            <a:r>
              <a:rPr lang="en-US" altLang="zh-CN" dirty="0"/>
              <a:t>Discovery</a:t>
            </a:r>
            <a:r>
              <a:rPr lang="zh-CN" altLang="en-US" dirty="0"/>
              <a:t>阶段和</a:t>
            </a:r>
            <a:r>
              <a:rPr lang="en-US" altLang="zh-CN" dirty="0"/>
              <a:t>Terminate</a:t>
            </a:r>
            <a:r>
              <a:rPr lang="zh-CN" altLang="en-US" dirty="0"/>
              <a:t>阶段使用的报文类型</a:t>
            </a:r>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6B325A4B-8D8E-2046-BB49-A38C7962CBDC}"/>
              </a:ext>
            </a:extLst>
          </p:cNvPr>
          <p:cNvSpPr>
            <a:spLocks noGrp="1"/>
          </p:cNvSpPr>
          <p:nvPr>
            <p:ph type="sldNum" sz="quarter" idx="12"/>
          </p:nvPr>
        </p:nvSpPr>
        <p:spPr/>
        <p:txBody>
          <a:bodyPr/>
          <a:lstStyle/>
          <a:p>
            <a:fld id="{8D4D1E41-7A09-AB4A-A4E1-09765ADA2698}" type="slidenum">
              <a:rPr kumimoji="1" lang="zh-CN" altLang="en-US" smtClean="0">
                <a:solidFill>
                  <a:prstClr val="black">
                    <a:tint val="75000"/>
                  </a:prstClr>
                </a:solidFill>
              </a:rPr>
              <a:pPr/>
              <a:t>68</a:t>
            </a:fld>
            <a:endParaRPr kumimoji="1" lang="zh-CN" altLang="en-US" dirty="0">
              <a:solidFill>
                <a:prstClr val="black">
                  <a:tint val="75000"/>
                </a:prstClr>
              </a:solidFill>
            </a:endParaRPr>
          </a:p>
        </p:txBody>
      </p:sp>
      <p:graphicFrame>
        <p:nvGraphicFramePr>
          <p:cNvPr id="5" name="表格 6">
            <a:extLst>
              <a:ext uri="{FF2B5EF4-FFF2-40B4-BE49-F238E27FC236}">
                <a16:creationId xmlns:a16="http://schemas.microsoft.com/office/drawing/2014/main" id="{C805118F-0858-46CA-AEAA-5E6B3C80042B}"/>
              </a:ext>
            </a:extLst>
          </p:cNvPr>
          <p:cNvGraphicFramePr>
            <a:graphicFrameLocks/>
          </p:cNvGraphicFramePr>
          <p:nvPr>
            <p:extLst>
              <p:ext uri="{D42A27DB-BD31-4B8C-83A1-F6EECF244321}">
                <p14:modId xmlns:p14="http://schemas.microsoft.com/office/powerpoint/2010/main" val="1812482998"/>
              </p:ext>
            </p:extLst>
          </p:nvPr>
        </p:nvGraphicFramePr>
        <p:xfrm>
          <a:off x="739187" y="1774088"/>
          <a:ext cx="7610892" cy="2468880"/>
        </p:xfrm>
        <a:graphic>
          <a:graphicData uri="http://schemas.openxmlformats.org/drawingml/2006/table">
            <a:tbl>
              <a:tblPr firstRow="1" bandRow="1">
                <a:tableStyleId>{7DF18680-E054-41AD-8BC1-D1AEF772440D}</a:tableStyleId>
              </a:tblPr>
              <a:tblGrid>
                <a:gridCol w="5164254">
                  <a:extLst>
                    <a:ext uri="{9D8B030D-6E8A-4147-A177-3AD203B41FA5}">
                      <a16:colId xmlns:a16="http://schemas.microsoft.com/office/drawing/2014/main" val="4150901823"/>
                    </a:ext>
                  </a:extLst>
                </a:gridCol>
                <a:gridCol w="2446638">
                  <a:extLst>
                    <a:ext uri="{9D8B030D-6E8A-4147-A177-3AD203B41FA5}">
                      <a16:colId xmlns:a16="http://schemas.microsoft.com/office/drawing/2014/main" val="2375920793"/>
                    </a:ext>
                  </a:extLst>
                </a:gridCol>
              </a:tblGrid>
              <a:tr h="411480">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1500" b="0" kern="1200" dirty="0">
                          <a:solidFill>
                            <a:schemeClr val="tx1"/>
                          </a:solidFill>
                          <a:latin typeface="微软雅黑" panose="020B0503020204020204" pitchFamily="34" charset="-122"/>
                          <a:ea typeface="微软雅黑" panose="020B0503020204020204" pitchFamily="34" charset="-122"/>
                          <a:cs typeface="+mn-cs"/>
                        </a:rPr>
                        <a:t>类型</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1500" b="0" kern="1200" dirty="0">
                          <a:solidFill>
                            <a:schemeClr val="tx1"/>
                          </a:solidFill>
                          <a:latin typeface="微软雅黑" panose="020B0503020204020204" pitchFamily="34" charset="-122"/>
                          <a:ea typeface="微软雅黑" panose="020B0503020204020204" pitchFamily="34" charset="-122"/>
                          <a:cs typeface="+mn-cs"/>
                        </a:rPr>
                        <a:t>描述</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38575499"/>
                  </a:ext>
                </a:extLst>
              </a:tr>
              <a:tr h="411480">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1500" b="0" kern="1200" dirty="0">
                          <a:solidFill>
                            <a:schemeClr val="tx1"/>
                          </a:solidFill>
                          <a:latin typeface="微软雅黑" panose="020B0503020204020204" pitchFamily="34" charset="-122"/>
                          <a:ea typeface="微软雅黑" panose="020B0503020204020204" pitchFamily="34" charset="-122"/>
                          <a:cs typeface="+mn-cs"/>
                        </a:rPr>
                        <a:t>PADI</a:t>
                      </a:r>
                      <a:r>
                        <a:rPr lang="zh-CN" altLang="en-US" sz="15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1500" b="0" kern="1200" dirty="0" err="1">
                          <a:solidFill>
                            <a:schemeClr val="tx1"/>
                          </a:solidFill>
                          <a:latin typeface="微软雅黑" panose="020B0503020204020204" pitchFamily="34" charset="-122"/>
                          <a:ea typeface="微软雅黑" panose="020B0503020204020204" pitchFamily="34" charset="-122"/>
                          <a:cs typeface="+mn-cs"/>
                        </a:rPr>
                        <a:t>PPPoE</a:t>
                      </a:r>
                      <a:r>
                        <a:rPr lang="en-US" altLang="zh-CN" sz="1500" b="0" kern="1200" dirty="0">
                          <a:solidFill>
                            <a:schemeClr val="tx1"/>
                          </a:solidFill>
                          <a:latin typeface="微软雅黑" panose="020B0503020204020204" pitchFamily="34" charset="-122"/>
                          <a:ea typeface="微软雅黑" panose="020B0503020204020204" pitchFamily="34" charset="-122"/>
                          <a:cs typeface="+mn-cs"/>
                        </a:rPr>
                        <a:t> Active Discovery Initiation</a:t>
                      </a:r>
                      <a:r>
                        <a:rPr lang="zh-CN" altLang="en-US" sz="1500" b="0" kern="1200" dirty="0">
                          <a:solidFill>
                            <a:schemeClr val="tx1"/>
                          </a:solidFill>
                          <a:latin typeface="微软雅黑" panose="020B0503020204020204" pitchFamily="34" charset="-122"/>
                          <a:ea typeface="微软雅黑" panose="020B0503020204020204" pitchFamily="34" charset="-122"/>
                          <a:cs typeface="+mn-cs"/>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1500" b="0" kern="1200" noProof="0" dirty="0">
                          <a:solidFill>
                            <a:schemeClr val="tx1"/>
                          </a:solidFill>
                          <a:latin typeface="微软雅黑" panose="020B0503020204020204" pitchFamily="34" charset="-122"/>
                          <a:ea typeface="微软雅黑" panose="020B0503020204020204" pitchFamily="34" charset="-122"/>
                          <a:cs typeface="+mn-cs"/>
                        </a:rPr>
                        <a:t> </a:t>
                      </a:r>
                      <a:r>
                        <a:rPr lang="en-US" altLang="zh-CN" sz="1500" b="0" kern="1200" noProof="0" dirty="0">
                          <a:solidFill>
                            <a:schemeClr val="tx1"/>
                          </a:solidFill>
                          <a:latin typeface="微软雅黑" panose="020B0503020204020204" pitchFamily="34" charset="-122"/>
                          <a:ea typeface="微软雅黑" panose="020B0503020204020204" pitchFamily="34" charset="-122"/>
                          <a:cs typeface="+mn-cs"/>
                        </a:rPr>
                        <a:t>PPPoE</a:t>
                      </a:r>
                      <a:r>
                        <a:rPr lang="zh-CN" altLang="en-US" sz="1500" b="0" kern="1200" noProof="0" dirty="0">
                          <a:solidFill>
                            <a:schemeClr val="tx1"/>
                          </a:solidFill>
                          <a:latin typeface="微软雅黑" panose="020B0503020204020204" pitchFamily="34" charset="-122"/>
                          <a:ea typeface="微软雅黑" panose="020B0503020204020204" pitchFamily="34" charset="-122"/>
                          <a:cs typeface="+mn-cs"/>
                        </a:rPr>
                        <a:t>发现初始报文</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0874693"/>
                  </a:ext>
                </a:extLst>
              </a:tr>
              <a:tr h="411480">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1500" b="0" kern="1200" dirty="0">
                          <a:solidFill>
                            <a:schemeClr val="tx1"/>
                          </a:solidFill>
                          <a:latin typeface="微软雅黑" panose="020B0503020204020204" pitchFamily="34" charset="-122"/>
                          <a:ea typeface="微软雅黑" panose="020B0503020204020204" pitchFamily="34" charset="-122"/>
                          <a:cs typeface="+mn-cs"/>
                        </a:rPr>
                        <a:t> PADO</a:t>
                      </a:r>
                      <a:r>
                        <a:rPr lang="zh-CN" altLang="en-US" sz="15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1500" b="0" kern="1200" dirty="0" err="1">
                          <a:solidFill>
                            <a:schemeClr val="tx1"/>
                          </a:solidFill>
                          <a:latin typeface="微软雅黑" panose="020B0503020204020204" pitchFamily="34" charset="-122"/>
                          <a:ea typeface="微软雅黑" panose="020B0503020204020204" pitchFamily="34" charset="-122"/>
                          <a:cs typeface="+mn-cs"/>
                        </a:rPr>
                        <a:t>PPPoE</a:t>
                      </a:r>
                      <a:r>
                        <a:rPr lang="en-US" altLang="zh-CN" sz="1500" b="0" kern="1200" dirty="0">
                          <a:solidFill>
                            <a:schemeClr val="tx1"/>
                          </a:solidFill>
                          <a:latin typeface="微软雅黑" panose="020B0503020204020204" pitchFamily="34" charset="-122"/>
                          <a:ea typeface="微软雅黑" panose="020B0503020204020204" pitchFamily="34" charset="-122"/>
                          <a:cs typeface="+mn-cs"/>
                        </a:rPr>
                        <a:t> Active Discovery Offer</a:t>
                      </a:r>
                      <a:r>
                        <a:rPr lang="zh-CN" altLang="en-US" sz="1500" b="0" kern="1200" dirty="0">
                          <a:solidFill>
                            <a:schemeClr val="tx1"/>
                          </a:solidFill>
                          <a:latin typeface="微软雅黑" panose="020B0503020204020204" pitchFamily="34" charset="-122"/>
                          <a:ea typeface="微软雅黑" panose="020B0503020204020204" pitchFamily="34" charset="-122"/>
                          <a:cs typeface="+mn-cs"/>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1500" b="0" kern="1200" noProof="0" dirty="0">
                          <a:solidFill>
                            <a:schemeClr val="tx1"/>
                          </a:solidFill>
                          <a:latin typeface="微软雅黑" panose="020B0503020204020204" pitchFamily="34" charset="-122"/>
                          <a:ea typeface="微软雅黑" panose="020B0503020204020204" pitchFamily="34" charset="-122"/>
                          <a:cs typeface="+mn-cs"/>
                        </a:rPr>
                        <a:t> </a:t>
                      </a:r>
                      <a:r>
                        <a:rPr lang="en-US" altLang="zh-CN" sz="1500" b="0" kern="1200" noProof="0" dirty="0">
                          <a:solidFill>
                            <a:schemeClr val="tx1"/>
                          </a:solidFill>
                          <a:latin typeface="微软雅黑" panose="020B0503020204020204" pitchFamily="34" charset="-122"/>
                          <a:ea typeface="微软雅黑" panose="020B0503020204020204" pitchFamily="34" charset="-122"/>
                          <a:cs typeface="+mn-cs"/>
                        </a:rPr>
                        <a:t>PPPoE</a:t>
                      </a:r>
                      <a:r>
                        <a:rPr lang="zh-CN" altLang="en-US" sz="1500" b="0" kern="1200" noProof="0" dirty="0">
                          <a:solidFill>
                            <a:schemeClr val="tx1"/>
                          </a:solidFill>
                          <a:latin typeface="微软雅黑" panose="020B0503020204020204" pitchFamily="34" charset="-122"/>
                          <a:ea typeface="微软雅黑" panose="020B0503020204020204" pitchFamily="34" charset="-122"/>
                          <a:cs typeface="+mn-cs"/>
                        </a:rPr>
                        <a:t>发现提供报文</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4616782"/>
                  </a:ext>
                </a:extLst>
              </a:tr>
              <a:tr h="411480">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1500" b="0" kern="1200" dirty="0">
                          <a:solidFill>
                            <a:schemeClr val="tx1"/>
                          </a:solidFill>
                          <a:latin typeface="微软雅黑" panose="020B0503020204020204" pitchFamily="34" charset="-122"/>
                          <a:ea typeface="微软雅黑" panose="020B0503020204020204" pitchFamily="34" charset="-122"/>
                          <a:cs typeface="+mn-cs"/>
                        </a:rPr>
                        <a:t>PADR</a:t>
                      </a:r>
                      <a:r>
                        <a:rPr lang="zh-CN" altLang="en-US" sz="15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1500" b="0" kern="1200" dirty="0" err="1">
                          <a:solidFill>
                            <a:schemeClr val="tx1"/>
                          </a:solidFill>
                          <a:latin typeface="微软雅黑" panose="020B0503020204020204" pitchFamily="34" charset="-122"/>
                          <a:ea typeface="微软雅黑" panose="020B0503020204020204" pitchFamily="34" charset="-122"/>
                          <a:cs typeface="+mn-cs"/>
                        </a:rPr>
                        <a:t>PPPoE</a:t>
                      </a:r>
                      <a:r>
                        <a:rPr lang="en-US" altLang="zh-CN" sz="1500" b="0" kern="1200" dirty="0">
                          <a:solidFill>
                            <a:schemeClr val="tx1"/>
                          </a:solidFill>
                          <a:latin typeface="微软雅黑" panose="020B0503020204020204" pitchFamily="34" charset="-122"/>
                          <a:ea typeface="微软雅黑" panose="020B0503020204020204" pitchFamily="34" charset="-122"/>
                          <a:cs typeface="+mn-cs"/>
                        </a:rPr>
                        <a:t> Active Discovery Request</a:t>
                      </a:r>
                      <a:r>
                        <a:rPr lang="zh-CN" altLang="en-US" sz="1500" b="0" kern="1200" dirty="0">
                          <a:solidFill>
                            <a:schemeClr val="tx1"/>
                          </a:solidFill>
                          <a:latin typeface="微软雅黑" panose="020B0503020204020204" pitchFamily="34" charset="-122"/>
                          <a:ea typeface="微软雅黑" panose="020B0503020204020204" pitchFamily="34" charset="-122"/>
                          <a:cs typeface="+mn-cs"/>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1500" b="0" kern="1200" noProof="0" dirty="0">
                          <a:solidFill>
                            <a:schemeClr val="tx1"/>
                          </a:solidFill>
                          <a:latin typeface="微软雅黑" panose="020B0503020204020204" pitchFamily="34" charset="-122"/>
                          <a:ea typeface="微软雅黑" panose="020B0503020204020204" pitchFamily="34" charset="-122"/>
                          <a:cs typeface="+mn-cs"/>
                        </a:rPr>
                        <a:t> </a:t>
                      </a:r>
                      <a:r>
                        <a:rPr lang="en-US" altLang="zh-CN" sz="1500" b="0" kern="1200" noProof="0" dirty="0">
                          <a:solidFill>
                            <a:schemeClr val="tx1"/>
                          </a:solidFill>
                          <a:latin typeface="微软雅黑" panose="020B0503020204020204" pitchFamily="34" charset="-122"/>
                          <a:ea typeface="微软雅黑" panose="020B0503020204020204" pitchFamily="34" charset="-122"/>
                          <a:cs typeface="+mn-cs"/>
                        </a:rPr>
                        <a:t>PPPoE</a:t>
                      </a:r>
                      <a:r>
                        <a:rPr lang="zh-CN" altLang="en-US" sz="1500" b="0" kern="1200" noProof="0" dirty="0">
                          <a:solidFill>
                            <a:schemeClr val="tx1"/>
                          </a:solidFill>
                          <a:latin typeface="微软雅黑" panose="020B0503020204020204" pitchFamily="34" charset="-122"/>
                          <a:ea typeface="微软雅黑" panose="020B0503020204020204" pitchFamily="34" charset="-122"/>
                          <a:cs typeface="+mn-cs"/>
                        </a:rPr>
                        <a:t>发现请求报文</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2649475"/>
                  </a:ext>
                </a:extLst>
              </a:tr>
              <a:tr h="411480">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1500" b="0" kern="1200" dirty="0">
                          <a:solidFill>
                            <a:schemeClr val="tx1"/>
                          </a:solidFill>
                          <a:latin typeface="微软雅黑" panose="020B0503020204020204" pitchFamily="34" charset="-122"/>
                          <a:ea typeface="微软雅黑" panose="020B0503020204020204" pitchFamily="34" charset="-122"/>
                          <a:cs typeface="+mn-cs"/>
                        </a:rPr>
                        <a:t> PADS</a:t>
                      </a:r>
                      <a:r>
                        <a:rPr lang="zh-CN" altLang="en-US" sz="15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1500" b="0" kern="1200" dirty="0" err="1">
                          <a:solidFill>
                            <a:schemeClr val="tx1"/>
                          </a:solidFill>
                          <a:latin typeface="微软雅黑" panose="020B0503020204020204" pitchFamily="34" charset="-122"/>
                          <a:ea typeface="微软雅黑" panose="020B0503020204020204" pitchFamily="34" charset="-122"/>
                          <a:cs typeface="+mn-cs"/>
                        </a:rPr>
                        <a:t>PPPoE</a:t>
                      </a:r>
                      <a:r>
                        <a:rPr lang="en-US" altLang="zh-CN" sz="1500" b="0" kern="1200" dirty="0">
                          <a:solidFill>
                            <a:schemeClr val="tx1"/>
                          </a:solidFill>
                          <a:latin typeface="微软雅黑" panose="020B0503020204020204" pitchFamily="34" charset="-122"/>
                          <a:ea typeface="微软雅黑" panose="020B0503020204020204" pitchFamily="34" charset="-122"/>
                          <a:cs typeface="+mn-cs"/>
                        </a:rPr>
                        <a:t> Active Discovery Session-confirmation</a:t>
                      </a:r>
                      <a:r>
                        <a:rPr lang="zh-CN" altLang="en-US" sz="1500" b="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15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1500" b="0" kern="1200" noProof="0" dirty="0">
                          <a:solidFill>
                            <a:schemeClr val="tx1"/>
                          </a:solidFill>
                          <a:latin typeface="微软雅黑" panose="020B0503020204020204" pitchFamily="34" charset="-122"/>
                          <a:ea typeface="微软雅黑" panose="020B0503020204020204" pitchFamily="34" charset="-122"/>
                          <a:cs typeface="+mn-cs"/>
                        </a:rPr>
                        <a:t> </a:t>
                      </a:r>
                      <a:r>
                        <a:rPr lang="en-US" altLang="zh-CN" sz="1500" b="0" kern="1200" noProof="0" dirty="0">
                          <a:solidFill>
                            <a:schemeClr val="tx1"/>
                          </a:solidFill>
                          <a:latin typeface="微软雅黑" panose="020B0503020204020204" pitchFamily="34" charset="-122"/>
                          <a:ea typeface="微软雅黑" panose="020B0503020204020204" pitchFamily="34" charset="-122"/>
                          <a:cs typeface="+mn-cs"/>
                        </a:rPr>
                        <a:t>PPPoE</a:t>
                      </a:r>
                      <a:r>
                        <a:rPr lang="zh-CN" altLang="en-US" sz="1500" b="0" kern="1200" noProof="0" dirty="0">
                          <a:solidFill>
                            <a:schemeClr val="tx1"/>
                          </a:solidFill>
                          <a:latin typeface="微软雅黑" panose="020B0503020204020204" pitchFamily="34" charset="-122"/>
                          <a:ea typeface="微软雅黑" panose="020B0503020204020204" pitchFamily="34" charset="-122"/>
                          <a:cs typeface="+mn-cs"/>
                        </a:rPr>
                        <a:t>发现会话确定报文</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8192561"/>
                  </a:ext>
                </a:extLst>
              </a:tr>
              <a:tr h="411480">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en-US" altLang="zh-CN" sz="1500" b="0" kern="1200" dirty="0">
                          <a:solidFill>
                            <a:schemeClr val="tx1"/>
                          </a:solidFill>
                          <a:latin typeface="微软雅黑" panose="020B0503020204020204" pitchFamily="34" charset="-122"/>
                          <a:ea typeface="微软雅黑" panose="020B0503020204020204" pitchFamily="34" charset="-122"/>
                          <a:cs typeface="+mn-cs"/>
                        </a:rPr>
                        <a:t>PADT</a:t>
                      </a:r>
                      <a:r>
                        <a:rPr lang="zh-CN" altLang="en-US" sz="15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1500" b="0" kern="1200" dirty="0" err="1">
                          <a:solidFill>
                            <a:schemeClr val="tx1"/>
                          </a:solidFill>
                          <a:latin typeface="微软雅黑" panose="020B0503020204020204" pitchFamily="34" charset="-122"/>
                          <a:ea typeface="微软雅黑" panose="020B0503020204020204" pitchFamily="34" charset="-122"/>
                          <a:cs typeface="+mn-cs"/>
                        </a:rPr>
                        <a:t>PPPoE</a:t>
                      </a:r>
                      <a:r>
                        <a:rPr lang="en-US" altLang="zh-CN" sz="1500" b="0" kern="1200" dirty="0">
                          <a:solidFill>
                            <a:schemeClr val="tx1"/>
                          </a:solidFill>
                          <a:latin typeface="微软雅黑" panose="020B0503020204020204" pitchFamily="34" charset="-122"/>
                          <a:ea typeface="微软雅黑" panose="020B0503020204020204" pitchFamily="34" charset="-122"/>
                          <a:cs typeface="+mn-cs"/>
                        </a:rPr>
                        <a:t> Active Discovery Terminate</a:t>
                      </a:r>
                      <a:r>
                        <a:rPr lang="zh-CN" altLang="en-US" sz="1500" b="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15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600"/>
                        </a:spcBef>
                        <a:spcAft>
                          <a:spcPts val="600"/>
                        </a:spcAft>
                        <a:buClrTx/>
                        <a:buSzTx/>
                        <a:buFontTx/>
                        <a:buNone/>
                        <a:tabLst/>
                        <a:defRPr/>
                      </a:pPr>
                      <a:r>
                        <a:rPr lang="zh-CN" altLang="en-US" sz="1500" b="0" kern="1200" noProof="0" dirty="0">
                          <a:solidFill>
                            <a:schemeClr val="tx1"/>
                          </a:solidFill>
                          <a:latin typeface="微软雅黑" panose="020B0503020204020204" pitchFamily="34" charset="-122"/>
                          <a:ea typeface="微软雅黑" panose="020B0503020204020204" pitchFamily="34" charset="-122"/>
                          <a:cs typeface="+mn-cs"/>
                        </a:rPr>
                        <a:t> </a:t>
                      </a:r>
                      <a:r>
                        <a:rPr lang="en-US" altLang="zh-CN" sz="1500" b="0" kern="1200" noProof="0" dirty="0">
                          <a:solidFill>
                            <a:schemeClr val="tx1"/>
                          </a:solidFill>
                          <a:latin typeface="微软雅黑" panose="020B0503020204020204" pitchFamily="34" charset="-122"/>
                          <a:ea typeface="微软雅黑" panose="020B0503020204020204" pitchFamily="34" charset="-122"/>
                          <a:cs typeface="+mn-cs"/>
                        </a:rPr>
                        <a:t>PPPoE</a:t>
                      </a:r>
                      <a:r>
                        <a:rPr lang="zh-CN" altLang="en-US" sz="1500" b="0" kern="1200" noProof="0" dirty="0">
                          <a:solidFill>
                            <a:schemeClr val="tx1"/>
                          </a:solidFill>
                          <a:latin typeface="微软雅黑" panose="020B0503020204020204" pitchFamily="34" charset="-122"/>
                          <a:ea typeface="微软雅黑" panose="020B0503020204020204" pitchFamily="34" charset="-122"/>
                          <a:cs typeface="+mn-cs"/>
                        </a:rPr>
                        <a:t>发现终止报文</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9784975"/>
                  </a:ext>
                </a:extLst>
              </a:tr>
            </a:tbl>
          </a:graphicData>
        </a:graphic>
      </p:graphicFrame>
    </p:spTree>
    <p:extLst>
      <p:ext uri="{BB962C8B-B14F-4D97-AF65-F5344CB8AC3E}">
        <p14:creationId xmlns:p14="http://schemas.microsoft.com/office/powerpoint/2010/main" val="1740226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E749A-3A56-4848-8201-AE952FDAE574}"/>
              </a:ext>
            </a:extLst>
          </p:cNvPr>
          <p:cNvSpPr>
            <a:spLocks noGrp="1"/>
          </p:cNvSpPr>
          <p:nvPr>
            <p:ph type="title"/>
          </p:nvPr>
        </p:nvSpPr>
        <p:spPr/>
        <p:txBody>
          <a:bodyPr/>
          <a:lstStyle/>
          <a:p>
            <a:r>
              <a:rPr kumimoji="1" lang="en-US" altLang="zh-CN" dirty="0" err="1"/>
              <a:t>PPPoE</a:t>
            </a:r>
            <a:r>
              <a:rPr kumimoji="1" lang="zh-CN" altLang="en-US" dirty="0"/>
              <a:t>工作过程</a:t>
            </a:r>
          </a:p>
        </p:txBody>
      </p:sp>
      <p:sp>
        <p:nvSpPr>
          <p:cNvPr id="3" name="内容占位符 2">
            <a:extLst>
              <a:ext uri="{FF2B5EF4-FFF2-40B4-BE49-F238E27FC236}">
                <a16:creationId xmlns:a16="http://schemas.microsoft.com/office/drawing/2014/main" id="{4DD0F5DF-ACC6-EF47-8712-87783CAA3125}"/>
              </a:ext>
            </a:extLst>
          </p:cNvPr>
          <p:cNvSpPr>
            <a:spLocks noGrp="1"/>
          </p:cNvSpPr>
          <p:nvPr>
            <p:ph idx="1"/>
          </p:nvPr>
        </p:nvSpPr>
        <p:spPr>
          <a:xfrm>
            <a:off x="428644" y="1036329"/>
            <a:ext cx="5752711" cy="3856949"/>
          </a:xfrm>
        </p:spPr>
        <p:txBody>
          <a:bodyPr>
            <a:normAutofit/>
          </a:bodyPr>
          <a:lstStyle/>
          <a:p>
            <a:pPr fontAlgn="base">
              <a:lnSpc>
                <a:spcPts val="2475"/>
              </a:lnSpc>
            </a:pPr>
            <a:r>
              <a:rPr lang="en-US" altLang="zh-CN" sz="1900" dirty="0"/>
              <a:t>Discovery</a:t>
            </a:r>
            <a:r>
              <a:rPr lang="zh-CN" altLang="en-US" sz="1900" dirty="0"/>
              <a:t>阶段：</a:t>
            </a:r>
            <a:endParaRPr lang="en-US" altLang="zh-CN" sz="1900" dirty="0"/>
          </a:p>
          <a:p>
            <a:pPr marL="536716" indent="-267776" fontAlgn="base">
              <a:lnSpc>
                <a:spcPts val="2250"/>
              </a:lnSpc>
              <a:buFont typeface="Arial" panose="020B0604020202020204" pitchFamily="34" charset="0"/>
              <a:buChar char="•"/>
            </a:pPr>
            <a:r>
              <a:rPr lang="en-US" altLang="zh-CN" sz="1500" dirty="0" err="1"/>
              <a:t>PPPoE</a:t>
            </a:r>
            <a:r>
              <a:rPr lang="en-US" altLang="zh-CN" sz="1500" dirty="0"/>
              <a:t> Client</a:t>
            </a:r>
            <a:r>
              <a:rPr lang="zh-CN" altLang="en-US" sz="1500" dirty="0"/>
              <a:t>广播</a:t>
            </a:r>
            <a:r>
              <a:rPr lang="en-US" altLang="zh-CN" sz="1500" dirty="0"/>
              <a:t>PADI</a:t>
            </a:r>
            <a:r>
              <a:rPr lang="zh-CN" altLang="en-US" sz="1500" dirty="0"/>
              <a:t>报文，报文中包含</a:t>
            </a:r>
            <a:r>
              <a:rPr lang="en-US" altLang="zh-CN" sz="1500" dirty="0" err="1"/>
              <a:t>PPPoE</a:t>
            </a:r>
            <a:r>
              <a:rPr lang="en-US" altLang="zh-CN" sz="1500" dirty="0"/>
              <a:t> Client </a:t>
            </a:r>
            <a:r>
              <a:rPr lang="zh-CN" altLang="en-US" sz="1500" dirty="0"/>
              <a:t>想要得到的服务类型信息</a:t>
            </a:r>
            <a:endParaRPr lang="en-US" altLang="zh-CN" sz="1500" dirty="0"/>
          </a:p>
          <a:p>
            <a:pPr marL="536716" indent="-267776" fontAlgn="base">
              <a:lnSpc>
                <a:spcPts val="2250"/>
              </a:lnSpc>
              <a:buFont typeface="Arial" panose="020B0604020202020204" pitchFamily="34" charset="0"/>
              <a:buChar char="•"/>
            </a:pPr>
            <a:r>
              <a:rPr lang="zh-CN" altLang="en-US" sz="1500" dirty="0"/>
              <a:t>所有的</a:t>
            </a:r>
            <a:r>
              <a:rPr lang="en-US" altLang="zh-CN" sz="1500" dirty="0" err="1"/>
              <a:t>PPPoE</a:t>
            </a:r>
            <a:r>
              <a:rPr lang="en-US" altLang="zh-CN" sz="1500" dirty="0"/>
              <a:t> Server</a:t>
            </a:r>
            <a:r>
              <a:rPr lang="zh-CN" altLang="en-US" sz="1500" dirty="0"/>
              <a:t>收到</a:t>
            </a:r>
            <a:r>
              <a:rPr lang="en-US" altLang="zh-CN" sz="1500" dirty="0"/>
              <a:t>PADI</a:t>
            </a:r>
            <a:r>
              <a:rPr lang="zh-CN" altLang="en-US" sz="1500" dirty="0"/>
              <a:t>报文之后，将其中请求的服务与自己能够提供的服务进行比较，如果可以提供，则单播回复</a:t>
            </a:r>
            <a:r>
              <a:rPr lang="en-US" altLang="zh-CN" sz="1500" dirty="0"/>
              <a:t>PADO</a:t>
            </a:r>
            <a:r>
              <a:rPr lang="zh-CN" altLang="en-US" sz="1500" dirty="0"/>
              <a:t>报文</a:t>
            </a:r>
          </a:p>
          <a:p>
            <a:pPr marL="536716" indent="-267776" fontAlgn="base">
              <a:lnSpc>
                <a:spcPts val="2250"/>
              </a:lnSpc>
              <a:buFont typeface="Arial" panose="020B0604020202020204" pitchFamily="34" charset="0"/>
              <a:buChar char="•"/>
            </a:pPr>
            <a:r>
              <a:rPr lang="zh-CN" altLang="en-US" sz="1500" dirty="0"/>
              <a:t>根据网络的拓扑结构，</a:t>
            </a:r>
            <a:r>
              <a:rPr lang="en-US" altLang="zh-CN" sz="1500" dirty="0" err="1"/>
              <a:t>PPPoE</a:t>
            </a:r>
            <a:r>
              <a:rPr lang="en-US" altLang="zh-CN" sz="1500" dirty="0"/>
              <a:t> Client</a:t>
            </a:r>
            <a:r>
              <a:rPr lang="zh-CN" altLang="en-US" sz="1500" dirty="0"/>
              <a:t>可能收到多个</a:t>
            </a:r>
            <a:r>
              <a:rPr lang="en-US" altLang="zh-CN" sz="1500" dirty="0" err="1"/>
              <a:t>PPPoE</a:t>
            </a:r>
            <a:r>
              <a:rPr lang="en-US" altLang="zh-CN" sz="1500" dirty="0"/>
              <a:t> Server</a:t>
            </a:r>
            <a:r>
              <a:rPr lang="zh-CN" altLang="en-US" sz="1500" dirty="0"/>
              <a:t>发送的</a:t>
            </a:r>
            <a:r>
              <a:rPr lang="en-US" altLang="zh-CN" sz="1500" dirty="0"/>
              <a:t>PADO</a:t>
            </a:r>
            <a:r>
              <a:rPr lang="zh-CN" altLang="en-US" sz="1500" dirty="0"/>
              <a:t>报文，</a:t>
            </a:r>
            <a:r>
              <a:rPr lang="en-US" altLang="zh-CN" sz="1500" dirty="0" err="1"/>
              <a:t>PPPoE</a:t>
            </a:r>
            <a:r>
              <a:rPr lang="en-US" altLang="zh-CN" sz="1500" dirty="0"/>
              <a:t> Client</a:t>
            </a:r>
            <a:r>
              <a:rPr lang="zh-CN" altLang="en-US" sz="1500" dirty="0"/>
              <a:t>选择最先收到</a:t>
            </a:r>
            <a:r>
              <a:rPr lang="en-US" altLang="zh-CN" sz="1500" dirty="0"/>
              <a:t>PADO</a:t>
            </a:r>
            <a:r>
              <a:rPr lang="zh-CN" altLang="en-US" sz="1500" dirty="0"/>
              <a:t>报文对应的 </a:t>
            </a:r>
            <a:r>
              <a:rPr lang="en-US" altLang="zh-CN" sz="1500" dirty="0" err="1"/>
              <a:t>PPPoE</a:t>
            </a:r>
            <a:r>
              <a:rPr lang="en-US" altLang="zh-CN" sz="1500" dirty="0"/>
              <a:t> Server</a:t>
            </a:r>
            <a:r>
              <a:rPr lang="zh-CN" altLang="en-US" sz="1500" dirty="0"/>
              <a:t>，并单播</a:t>
            </a:r>
            <a:r>
              <a:rPr lang="en-US" altLang="zh-CN" sz="1500" dirty="0"/>
              <a:t>PADR</a:t>
            </a:r>
            <a:r>
              <a:rPr lang="zh-CN" altLang="en-US" sz="1500" dirty="0"/>
              <a:t>报文</a:t>
            </a:r>
          </a:p>
          <a:p>
            <a:pPr marL="536716" indent="-267776" fontAlgn="base">
              <a:lnSpc>
                <a:spcPts val="2250"/>
              </a:lnSpc>
              <a:buFont typeface="Arial" panose="020B0604020202020204" pitchFamily="34" charset="0"/>
              <a:buChar char="•"/>
            </a:pPr>
            <a:r>
              <a:rPr lang="en-US" altLang="zh-CN" sz="1500" dirty="0"/>
              <a:t>PPPoE Server </a:t>
            </a:r>
            <a:r>
              <a:rPr lang="zh-CN" altLang="en-US" sz="1500" dirty="0"/>
              <a:t>产生唯一的</a:t>
            </a:r>
            <a:r>
              <a:rPr lang="en-US" altLang="zh-CN" sz="1500" dirty="0"/>
              <a:t>Session ID</a:t>
            </a:r>
            <a:r>
              <a:rPr lang="zh-CN" altLang="en-US" sz="1500" dirty="0"/>
              <a:t>，标识与 </a:t>
            </a:r>
            <a:r>
              <a:rPr lang="en-US" altLang="zh-CN" sz="1500" dirty="0" err="1"/>
              <a:t>PPPoE</a:t>
            </a:r>
            <a:r>
              <a:rPr lang="en-US" altLang="zh-CN" sz="1500" dirty="0"/>
              <a:t> Client </a:t>
            </a:r>
            <a:r>
              <a:rPr lang="zh-CN" altLang="en-US" sz="1500" dirty="0"/>
              <a:t>的会话，发送</a:t>
            </a:r>
            <a:r>
              <a:rPr lang="en-US" altLang="zh-CN" sz="1500" dirty="0"/>
              <a:t>PADS</a:t>
            </a:r>
            <a:r>
              <a:rPr lang="zh-CN" altLang="en-US" sz="1500" dirty="0"/>
              <a:t>报文把会话</a:t>
            </a:r>
            <a:r>
              <a:rPr lang="en-US" altLang="zh-CN" sz="1500" dirty="0"/>
              <a:t>ID</a:t>
            </a:r>
            <a:r>
              <a:rPr lang="zh-CN" altLang="en-US" sz="1500" dirty="0"/>
              <a:t>发送给</a:t>
            </a:r>
            <a:r>
              <a:rPr lang="en-US" altLang="zh-CN" sz="1500" dirty="0" err="1"/>
              <a:t>PPPoE</a:t>
            </a:r>
            <a:r>
              <a:rPr lang="en-US" altLang="zh-CN" sz="1500" dirty="0"/>
              <a:t> Client</a:t>
            </a:r>
            <a:r>
              <a:rPr lang="zh-CN" altLang="en-US" sz="1500" dirty="0"/>
              <a:t>，进入</a:t>
            </a:r>
            <a:r>
              <a:rPr lang="en-US" altLang="zh-CN" sz="1500" dirty="0"/>
              <a:t>Session</a:t>
            </a:r>
            <a:r>
              <a:rPr lang="zh-CN" altLang="en-US" sz="1500" dirty="0"/>
              <a:t>阶段</a:t>
            </a:r>
            <a:endParaRPr lang="en-US" altLang="zh-CN" sz="1500" dirty="0"/>
          </a:p>
        </p:txBody>
      </p:sp>
      <p:grpSp>
        <p:nvGrpSpPr>
          <p:cNvPr id="4" name="组合 3"/>
          <p:cNvGrpSpPr/>
          <p:nvPr/>
        </p:nvGrpSpPr>
        <p:grpSpPr>
          <a:xfrm>
            <a:off x="6043053" y="1128626"/>
            <a:ext cx="3146515" cy="3672354"/>
            <a:chOff x="7645595" y="1354767"/>
            <a:chExt cx="4569293" cy="4896472"/>
          </a:xfrm>
        </p:grpSpPr>
        <p:pic>
          <p:nvPicPr>
            <p:cNvPr id="7" name="图片 6">
              <a:extLst>
                <a:ext uri="{FF2B5EF4-FFF2-40B4-BE49-F238E27FC236}">
                  <a16:creationId xmlns:a16="http://schemas.microsoft.com/office/drawing/2014/main" id="{85D9BCFB-5DDC-4355-8B33-4CB29A8A4C43}"/>
                </a:ext>
              </a:extLst>
            </p:cNvPr>
            <p:cNvPicPr>
              <a:picLocks noChangeAspect="1"/>
            </p:cNvPicPr>
            <p:nvPr/>
          </p:nvPicPr>
          <p:blipFill>
            <a:blip r:embed="rId2"/>
            <a:stretch>
              <a:fillRect/>
            </a:stretch>
          </p:blipFill>
          <p:spPr>
            <a:xfrm>
              <a:off x="7875159" y="1699709"/>
              <a:ext cx="1100146" cy="771531"/>
            </a:xfrm>
            <a:prstGeom prst="rect">
              <a:avLst/>
            </a:prstGeom>
          </p:spPr>
        </p:pic>
        <p:pic>
          <p:nvPicPr>
            <p:cNvPr id="8" name="图片 7">
              <a:extLst>
                <a:ext uri="{FF2B5EF4-FFF2-40B4-BE49-F238E27FC236}">
                  <a16:creationId xmlns:a16="http://schemas.microsoft.com/office/drawing/2014/main" id="{6D68FCBC-DAA3-456C-8A93-3178FF3BFB0F}"/>
                </a:ext>
              </a:extLst>
            </p:cNvPr>
            <p:cNvPicPr>
              <a:picLocks noChangeAspect="1"/>
            </p:cNvPicPr>
            <p:nvPr/>
          </p:nvPicPr>
          <p:blipFill>
            <a:blip r:embed="rId2"/>
            <a:stretch>
              <a:fillRect/>
            </a:stretch>
          </p:blipFill>
          <p:spPr>
            <a:xfrm>
              <a:off x="10736254" y="1683284"/>
              <a:ext cx="1100146" cy="771531"/>
            </a:xfrm>
            <a:prstGeom prst="rect">
              <a:avLst/>
            </a:prstGeom>
          </p:spPr>
        </p:pic>
        <p:cxnSp>
          <p:nvCxnSpPr>
            <p:cNvPr id="12" name="直接箭头连接符 11">
              <a:extLst>
                <a:ext uri="{FF2B5EF4-FFF2-40B4-BE49-F238E27FC236}">
                  <a16:creationId xmlns:a16="http://schemas.microsoft.com/office/drawing/2014/main" id="{C1352E30-DB93-4ED9-BEA3-066ED0BE884E}"/>
                </a:ext>
              </a:extLst>
            </p:cNvPr>
            <p:cNvCxnSpPr>
              <a:cxnSpLocks/>
              <a:stCxn id="7" idx="2"/>
            </p:cNvCxnSpPr>
            <p:nvPr/>
          </p:nvCxnSpPr>
          <p:spPr>
            <a:xfrm>
              <a:off x="8425232" y="2471239"/>
              <a:ext cx="0" cy="37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8B18979-0A8F-4A38-A5D5-DA9494BEA006}"/>
                </a:ext>
              </a:extLst>
            </p:cNvPr>
            <p:cNvCxnSpPr/>
            <p:nvPr/>
          </p:nvCxnSpPr>
          <p:spPr>
            <a:xfrm>
              <a:off x="11315328" y="2470339"/>
              <a:ext cx="0" cy="37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684388B-67D4-4E59-8DF7-A153B190D650}"/>
                </a:ext>
              </a:extLst>
            </p:cNvPr>
            <p:cNvCxnSpPr/>
            <p:nvPr/>
          </p:nvCxnSpPr>
          <p:spPr>
            <a:xfrm>
              <a:off x="8438432" y="2867097"/>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640A32C-E5F0-4405-899D-252EF3FC1409}"/>
                </a:ext>
              </a:extLst>
            </p:cNvPr>
            <p:cNvSpPr txBox="1"/>
            <p:nvPr/>
          </p:nvSpPr>
          <p:spPr>
            <a:xfrm>
              <a:off x="9238588" y="2508942"/>
              <a:ext cx="1377710" cy="2038165"/>
            </a:xfrm>
            <a:prstGeom prst="rect">
              <a:avLst/>
            </a:prstGeom>
            <a:noFill/>
          </p:spPr>
          <p:txBody>
            <a:bodyPr wrap="none" rtlCol="0">
              <a:spAutoFit/>
            </a:bodyPr>
            <a:lstStyle/>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PADI</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PADO</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PADR</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PADS</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5CB4F540-C913-4899-BC8F-9A704D401182}"/>
                </a:ext>
              </a:extLst>
            </p:cNvPr>
            <p:cNvSpPr txBox="1"/>
            <p:nvPr/>
          </p:nvSpPr>
          <p:spPr>
            <a:xfrm>
              <a:off x="7645595" y="1381770"/>
              <a:ext cx="1830306" cy="697627"/>
            </a:xfrm>
            <a:prstGeom prst="rect">
              <a:avLst/>
            </a:prstGeom>
            <a:noFill/>
          </p:spPr>
          <p:txBody>
            <a:bodyPr wrap="square" rtlCol="0">
              <a:spAutoFit/>
            </a:bodyPr>
            <a:lstStyle/>
            <a:p>
              <a:pPr defTabSz="685477" eaLnBrk="1" fontAlgn="auto" hangingPunct="1">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PPPoE Client</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BAF7D18-0A19-4DC9-BCEE-1073D44B01F2}"/>
                </a:ext>
              </a:extLst>
            </p:cNvPr>
            <p:cNvSpPr txBox="1"/>
            <p:nvPr/>
          </p:nvSpPr>
          <p:spPr>
            <a:xfrm>
              <a:off x="10417052" y="1354767"/>
              <a:ext cx="1797836" cy="697627"/>
            </a:xfrm>
            <a:prstGeom prst="rect">
              <a:avLst/>
            </a:prstGeom>
            <a:noFill/>
          </p:spPr>
          <p:txBody>
            <a:bodyPr wrap="square" rtlCol="0">
              <a:spAutoFit/>
            </a:bodyPr>
            <a:lstStyle/>
            <a:p>
              <a:pPr defTabSz="685477" eaLnBrk="1" fontAlgn="auto" hangingPunct="1">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PPPoE Server</a:t>
              </a:r>
              <a:endParaRPr lang="zh-CN" altLang="en-US" sz="1400" dirty="0">
                <a:solidFill>
                  <a:prstClr val="black"/>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19C4EFBF-2529-42DA-992E-9E9BBD0D4068}"/>
                </a:ext>
              </a:extLst>
            </p:cNvPr>
            <p:cNvCxnSpPr/>
            <p:nvPr/>
          </p:nvCxnSpPr>
          <p:spPr>
            <a:xfrm>
              <a:off x="8453957" y="3797039"/>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CAFFB7C-E24E-4780-B93E-4D2E63942923}"/>
                </a:ext>
              </a:extLst>
            </p:cNvPr>
            <p:cNvCxnSpPr>
              <a:cxnSpLocks/>
            </p:cNvCxnSpPr>
            <p:nvPr/>
          </p:nvCxnSpPr>
          <p:spPr>
            <a:xfrm flipH="1">
              <a:off x="8421093" y="3342562"/>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79F1502-50C7-4188-A20D-147801CE39E1}"/>
                </a:ext>
              </a:extLst>
            </p:cNvPr>
            <p:cNvCxnSpPr>
              <a:cxnSpLocks/>
            </p:cNvCxnSpPr>
            <p:nvPr/>
          </p:nvCxnSpPr>
          <p:spPr>
            <a:xfrm flipH="1">
              <a:off x="8431135" y="4228668"/>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灯片编号占位符 3"/>
          <p:cNvSpPr>
            <a:spLocks noGrp="1"/>
          </p:cNvSpPr>
          <p:nvPr>
            <p:ph type="sldNum" sz="quarter" idx="12"/>
          </p:nvPr>
        </p:nvSpPr>
        <p:spPr>
          <a:xfrm>
            <a:off x="6457969" y="4767264"/>
            <a:ext cx="2489753" cy="273844"/>
          </a:xfrm>
        </p:spPr>
        <p:txBody>
          <a:bodyPr/>
          <a:lstStyle/>
          <a:p>
            <a:pPr>
              <a:defRPr/>
            </a:pPr>
            <a:fld id="{8D4D1E41-7A09-AB4A-A4E1-09765ADA2698}" type="slidenum">
              <a:rPr kumimoji="1" lang="zh-CN" altLang="en-US">
                <a:solidFill>
                  <a:prstClr val="black">
                    <a:tint val="75000"/>
                  </a:prstClr>
                </a:solidFill>
              </a:rPr>
              <a:pPr>
                <a:defRPr/>
              </a:pPr>
              <a:t>69</a:t>
            </a:fld>
            <a:endParaRPr kumimoji="1" lang="zh-CN" altLang="en-US" dirty="0">
              <a:solidFill>
                <a:prstClr val="black">
                  <a:tint val="75000"/>
                </a:prstClr>
              </a:solidFill>
            </a:endParaRPr>
          </a:p>
        </p:txBody>
      </p:sp>
    </p:spTree>
    <p:extLst>
      <p:ext uri="{BB962C8B-B14F-4D97-AF65-F5344CB8AC3E}">
        <p14:creationId xmlns:p14="http://schemas.microsoft.com/office/powerpoint/2010/main" val="407710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FFA5CACB-D5E1-4A8E-9296-7094ADE8E21C}" type="slidenum">
              <a:rPr lang="zh-CN" altLang="en-US" sz="1400">
                <a:solidFill>
                  <a:schemeClr val="tx1"/>
                </a:solidFill>
                <a:latin typeface="Arial" charset="0"/>
              </a:rPr>
              <a:pPr algn="r" eaLnBrk="1" hangingPunct="1">
                <a:spcBef>
                  <a:spcPct val="0"/>
                </a:spcBef>
                <a:buClrTx/>
                <a:buFont typeface="Arial" charset="0"/>
                <a:buNone/>
              </a:pPr>
              <a:t>7</a:t>
            </a:fld>
            <a:endParaRPr lang="en-US" altLang="zh-CN" sz="1400">
              <a:solidFill>
                <a:schemeClr val="tx1"/>
              </a:solidFill>
              <a:latin typeface="Arial" charset="0"/>
            </a:endParaRPr>
          </a:p>
        </p:txBody>
      </p:sp>
      <p:sp>
        <p:nvSpPr>
          <p:cNvPr id="8195" name="Rectangle 2"/>
          <p:cNvSpPr>
            <a:spLocks noGrp="1" noChangeArrowheads="1"/>
          </p:cNvSpPr>
          <p:nvPr>
            <p:ph type="title" idx="4294967295"/>
          </p:nvPr>
        </p:nvSpPr>
        <p:spPr>
          <a:xfrm>
            <a:off x="827107" y="303626"/>
            <a:ext cx="7489825" cy="748903"/>
          </a:xfrm>
        </p:spPr>
        <p:txBody>
          <a:bodyPr/>
          <a:lstStyle/>
          <a:p>
            <a:pPr eaLnBrk="1" hangingPunct="1"/>
            <a:r>
              <a:rPr lang="en-US" altLang="zh-CN" dirty="0"/>
              <a:t>3.3.5   </a:t>
            </a:r>
            <a:r>
              <a:rPr lang="zh-CN" altLang="en-US" dirty="0"/>
              <a:t>以太网的 </a:t>
            </a:r>
            <a:r>
              <a:rPr lang="en-US" altLang="zh-CN" dirty="0"/>
              <a:t>MAC </a:t>
            </a:r>
            <a:r>
              <a:rPr lang="zh-CN" altLang="en-US" dirty="0"/>
              <a:t>层</a:t>
            </a:r>
          </a:p>
        </p:txBody>
      </p:sp>
      <p:sp>
        <p:nvSpPr>
          <p:cNvPr id="7172" name="Rectangle 3"/>
          <p:cNvSpPr>
            <a:spLocks noGrp="1" noChangeArrowheads="1"/>
          </p:cNvSpPr>
          <p:nvPr>
            <p:ph type="body" idx="4294967295"/>
          </p:nvPr>
        </p:nvSpPr>
        <p:spPr>
          <a:xfrm>
            <a:off x="684213" y="1275178"/>
            <a:ext cx="7632700" cy="3186113"/>
          </a:xfrm>
        </p:spPr>
        <p:txBody>
          <a:bodyPr/>
          <a:lstStyle/>
          <a:p>
            <a:pPr eaLnBrk="1" hangingPunct="1"/>
            <a:r>
              <a:rPr lang="zh-CN" altLang="en-US" dirty="0"/>
              <a:t>在局域网中，</a:t>
            </a:r>
            <a:r>
              <a:rPr lang="zh-CN" altLang="en-US" dirty="0">
                <a:solidFill>
                  <a:srgbClr val="C00000"/>
                </a:solidFill>
              </a:rPr>
              <a:t>硬件地址</a:t>
            </a:r>
            <a:r>
              <a:rPr lang="zh-CN" altLang="en-US" dirty="0"/>
              <a:t>又称为</a:t>
            </a:r>
            <a:r>
              <a:rPr lang="zh-CN" altLang="en-US" dirty="0">
                <a:solidFill>
                  <a:srgbClr val="C00000"/>
                </a:solidFill>
              </a:rPr>
              <a:t>物理地址</a:t>
            </a:r>
            <a:r>
              <a:rPr lang="zh-CN" altLang="en-US" dirty="0"/>
              <a:t>，或 </a:t>
            </a:r>
            <a:r>
              <a:rPr lang="en-US" altLang="zh-CN" dirty="0">
                <a:solidFill>
                  <a:srgbClr val="C00000"/>
                </a:solidFill>
              </a:rPr>
              <a:t>MAC </a:t>
            </a:r>
            <a:r>
              <a:rPr lang="zh-CN" altLang="en-US" dirty="0">
                <a:solidFill>
                  <a:srgbClr val="C00000"/>
                </a:solidFill>
              </a:rPr>
              <a:t>地址</a:t>
            </a:r>
            <a:r>
              <a:rPr lang="zh-CN" altLang="en-US" dirty="0"/>
              <a:t>。 </a:t>
            </a:r>
          </a:p>
          <a:p>
            <a:pPr eaLnBrk="1" hangingPunct="1"/>
            <a:r>
              <a:rPr lang="en-US" altLang="zh-CN" dirty="0"/>
              <a:t>802</a:t>
            </a:r>
            <a:r>
              <a:rPr lang="en-US" altLang="zh-CN" b="1" dirty="0"/>
              <a:t> </a:t>
            </a:r>
            <a:r>
              <a:rPr lang="zh-CN" altLang="en-US" dirty="0"/>
              <a:t>标准所说的“地址”严格地讲应当是每一个站的“</a:t>
            </a:r>
            <a:r>
              <a:rPr lang="zh-CN" altLang="en-US" dirty="0">
                <a:solidFill>
                  <a:srgbClr val="C00000"/>
                </a:solidFill>
              </a:rPr>
              <a:t>名字</a:t>
            </a:r>
            <a:r>
              <a:rPr lang="zh-CN" altLang="en-US" dirty="0"/>
              <a:t>”或</a:t>
            </a:r>
            <a:r>
              <a:rPr lang="zh-CN" altLang="en-US" dirty="0">
                <a:solidFill>
                  <a:srgbClr val="C00000"/>
                </a:solidFill>
              </a:rPr>
              <a:t>标识符</a:t>
            </a:r>
            <a:r>
              <a:rPr lang="zh-CN" altLang="en-US" dirty="0"/>
              <a:t>。 </a:t>
            </a:r>
          </a:p>
          <a:p>
            <a:pPr eaLnBrk="1" hangingPunct="1"/>
            <a:r>
              <a:rPr lang="zh-CN" altLang="en-US" dirty="0"/>
              <a:t>但鉴于大家都早已习惯了将这种 </a:t>
            </a:r>
            <a:r>
              <a:rPr lang="en-US" altLang="zh-CN" dirty="0"/>
              <a:t>48 </a:t>
            </a:r>
            <a:r>
              <a:rPr lang="zh-CN" altLang="en-US" dirty="0"/>
              <a:t>位的“名字”称为“地址”，所以本书也采用这种习惯用法，尽管这种说法并不太严格。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E749A-3A56-4848-8201-AE952FDAE574}"/>
              </a:ext>
            </a:extLst>
          </p:cNvPr>
          <p:cNvSpPr>
            <a:spLocks noGrp="1"/>
          </p:cNvSpPr>
          <p:nvPr>
            <p:ph type="title"/>
          </p:nvPr>
        </p:nvSpPr>
        <p:spPr/>
        <p:txBody>
          <a:bodyPr/>
          <a:lstStyle/>
          <a:p>
            <a:r>
              <a:rPr kumimoji="1" lang="en-US" altLang="zh-CN" dirty="0" err="1"/>
              <a:t>PPPoE</a:t>
            </a:r>
            <a:r>
              <a:rPr kumimoji="1" lang="zh-CN" altLang="en-US" dirty="0"/>
              <a:t>工作过程</a:t>
            </a:r>
          </a:p>
        </p:txBody>
      </p:sp>
      <p:sp>
        <p:nvSpPr>
          <p:cNvPr id="3" name="内容占位符 2">
            <a:extLst>
              <a:ext uri="{FF2B5EF4-FFF2-40B4-BE49-F238E27FC236}">
                <a16:creationId xmlns:a16="http://schemas.microsoft.com/office/drawing/2014/main" id="{4DD0F5DF-ACC6-EF47-8712-87783CAA3125}"/>
              </a:ext>
            </a:extLst>
          </p:cNvPr>
          <p:cNvSpPr>
            <a:spLocks noGrp="1"/>
          </p:cNvSpPr>
          <p:nvPr>
            <p:ph idx="1"/>
          </p:nvPr>
        </p:nvSpPr>
        <p:spPr>
          <a:xfrm>
            <a:off x="466725" y="1009650"/>
            <a:ext cx="5096506" cy="3816394"/>
          </a:xfrm>
        </p:spPr>
        <p:txBody>
          <a:bodyPr>
            <a:normAutofit/>
          </a:bodyPr>
          <a:lstStyle/>
          <a:p>
            <a:pPr fontAlgn="base">
              <a:lnSpc>
                <a:spcPct val="120000"/>
              </a:lnSpc>
            </a:pPr>
            <a:r>
              <a:rPr lang="en-US" altLang="zh-CN" dirty="0"/>
              <a:t>Session</a:t>
            </a:r>
            <a:r>
              <a:rPr lang="zh-CN" altLang="en-US" dirty="0"/>
              <a:t>阶段：</a:t>
            </a:r>
            <a:endParaRPr lang="en-US" altLang="zh-CN" dirty="0"/>
          </a:p>
          <a:p>
            <a:pPr lvl="1" fontAlgn="base">
              <a:lnSpc>
                <a:spcPct val="120000"/>
              </a:lnSpc>
            </a:pPr>
            <a:r>
              <a:rPr lang="en-US" altLang="zh-CN" dirty="0"/>
              <a:t>PPP</a:t>
            </a:r>
            <a:r>
              <a:rPr lang="zh-CN" altLang="en-US" dirty="0"/>
              <a:t>协商阶段</a:t>
            </a:r>
            <a:endParaRPr lang="en-US" altLang="zh-CN" dirty="0"/>
          </a:p>
          <a:p>
            <a:pPr marL="741418" lvl="2" indent="-204693" fontAlgn="base">
              <a:lnSpc>
                <a:spcPct val="130000"/>
              </a:lnSpc>
              <a:buFont typeface="Microsoft YaHei" panose="020B0503020204020204" pitchFamily="34" charset="-122"/>
              <a:buChar char="−"/>
            </a:pPr>
            <a:r>
              <a:rPr lang="zh-CN" altLang="en-US" dirty="0"/>
              <a:t>与普通的</a:t>
            </a:r>
            <a:r>
              <a:rPr lang="en-US" altLang="zh-CN" dirty="0"/>
              <a:t>PPP</a:t>
            </a:r>
            <a:r>
              <a:rPr lang="zh-CN" altLang="en-US" dirty="0"/>
              <a:t>协商方式一致，分为</a:t>
            </a:r>
            <a:r>
              <a:rPr lang="en-US" altLang="zh-CN" dirty="0"/>
              <a:t>LCP</a:t>
            </a:r>
            <a:r>
              <a:rPr lang="zh-CN" altLang="en-US" dirty="0"/>
              <a:t>、认证、</a:t>
            </a:r>
            <a:r>
              <a:rPr lang="en-US" altLang="zh-CN" dirty="0"/>
              <a:t>NCP</a:t>
            </a:r>
            <a:r>
              <a:rPr lang="zh-CN" altLang="en-US" dirty="0"/>
              <a:t>三个阶段</a:t>
            </a:r>
          </a:p>
          <a:p>
            <a:pPr marL="741418" lvl="2" indent="-204693" fontAlgn="base">
              <a:lnSpc>
                <a:spcPct val="130000"/>
              </a:lnSpc>
              <a:buFont typeface="Microsoft YaHei" panose="020B0503020204020204" pitchFamily="34" charset="-122"/>
              <a:buChar char="−"/>
            </a:pPr>
            <a:r>
              <a:rPr lang="en-US" altLang="zh-CN" dirty="0"/>
              <a:t>LCP </a:t>
            </a:r>
            <a:r>
              <a:rPr lang="zh-CN" altLang="en-US" dirty="0"/>
              <a:t>阶段主要完成建立、配置和检测链路连接。</a:t>
            </a:r>
            <a:r>
              <a:rPr lang="en-US" altLang="zh-CN" dirty="0"/>
              <a:t>LCP </a:t>
            </a:r>
            <a:r>
              <a:rPr lang="zh-CN" altLang="en-US" dirty="0"/>
              <a:t>协商成功后，开始进行认证工作，认证协议类型由 </a:t>
            </a:r>
            <a:r>
              <a:rPr lang="en-US" altLang="zh-CN" dirty="0"/>
              <a:t>LCP </a:t>
            </a:r>
            <a:r>
              <a:rPr lang="zh-CN" altLang="en-US" dirty="0"/>
              <a:t>协商结果决定</a:t>
            </a:r>
          </a:p>
          <a:p>
            <a:pPr marL="741418" lvl="2" indent="-204693" fontAlgn="base">
              <a:lnSpc>
                <a:spcPct val="130000"/>
              </a:lnSpc>
              <a:buFont typeface="Microsoft YaHei" panose="020B0503020204020204" pitchFamily="34" charset="-122"/>
              <a:buChar char="−"/>
            </a:pPr>
            <a:r>
              <a:rPr lang="zh-CN" altLang="en-US" dirty="0"/>
              <a:t>认证成功后，进入</a:t>
            </a:r>
            <a:r>
              <a:rPr lang="en-US" altLang="zh-CN" dirty="0"/>
              <a:t>NCP</a:t>
            </a:r>
            <a:r>
              <a:rPr lang="zh-CN" altLang="en-US" dirty="0"/>
              <a:t>阶段。</a:t>
            </a:r>
            <a:r>
              <a:rPr lang="en-US" altLang="zh-CN" dirty="0"/>
              <a:t>NCP</a:t>
            </a:r>
            <a:r>
              <a:rPr lang="zh-CN" altLang="en-US" dirty="0"/>
              <a:t>是一个协议族，用于配置不同的网络层协议，常用的是</a:t>
            </a:r>
            <a:r>
              <a:rPr lang="en-US" altLang="zh-CN" dirty="0"/>
              <a:t>IP</a:t>
            </a:r>
            <a:r>
              <a:rPr lang="zh-CN" altLang="en-US" dirty="0"/>
              <a:t>控制协议</a:t>
            </a:r>
            <a:r>
              <a:rPr lang="en-US" altLang="zh-CN" dirty="0"/>
              <a:t>(IPCP)</a:t>
            </a:r>
            <a:r>
              <a:rPr lang="zh-CN" altLang="en-US" dirty="0"/>
              <a:t>，负责配置用户的</a:t>
            </a:r>
            <a:r>
              <a:rPr lang="en-US" altLang="zh-CN" dirty="0"/>
              <a:t>IP</a:t>
            </a:r>
            <a:r>
              <a:rPr lang="zh-CN" altLang="en-US" dirty="0"/>
              <a:t>和</a:t>
            </a:r>
            <a:r>
              <a:rPr lang="en-US" altLang="zh-CN" dirty="0"/>
              <a:t>DNS</a:t>
            </a:r>
            <a:r>
              <a:rPr lang="zh-CN" altLang="en-US" dirty="0"/>
              <a:t>等工作</a:t>
            </a:r>
            <a:endParaRPr lang="en-US" altLang="zh-CN" dirty="0"/>
          </a:p>
          <a:p>
            <a:pPr lvl="1" fontAlgn="base">
              <a:lnSpc>
                <a:spcPct val="120000"/>
              </a:lnSpc>
            </a:pPr>
            <a:r>
              <a:rPr lang="en-US" altLang="zh-CN" dirty="0"/>
              <a:t>PPP</a:t>
            </a:r>
            <a:r>
              <a:rPr lang="zh-CN" altLang="en-US" dirty="0"/>
              <a:t>报文传输阶段</a:t>
            </a:r>
            <a:endParaRPr lang="en-US" altLang="zh-CN" dirty="0"/>
          </a:p>
        </p:txBody>
      </p:sp>
      <p:grpSp>
        <p:nvGrpSpPr>
          <p:cNvPr id="35" name="组合 34">
            <a:extLst>
              <a:ext uri="{FF2B5EF4-FFF2-40B4-BE49-F238E27FC236}">
                <a16:creationId xmlns:a16="http://schemas.microsoft.com/office/drawing/2014/main" id="{23CD01F7-4ABA-4B65-871A-963500EC8FE4}"/>
              </a:ext>
            </a:extLst>
          </p:cNvPr>
          <p:cNvGrpSpPr/>
          <p:nvPr/>
        </p:nvGrpSpPr>
        <p:grpSpPr>
          <a:xfrm>
            <a:off x="5658182" y="915625"/>
            <a:ext cx="3617213" cy="4050354"/>
            <a:chOff x="7249494" y="1220833"/>
            <a:chExt cx="4822951" cy="5400472"/>
          </a:xfrm>
        </p:grpSpPr>
        <p:pic>
          <p:nvPicPr>
            <p:cNvPr id="36" name="图片 35">
              <a:extLst>
                <a:ext uri="{FF2B5EF4-FFF2-40B4-BE49-F238E27FC236}">
                  <a16:creationId xmlns:a16="http://schemas.microsoft.com/office/drawing/2014/main" id="{B8AC2DD6-6231-4E54-80AD-D8DD46B084E8}"/>
                </a:ext>
              </a:extLst>
            </p:cNvPr>
            <p:cNvPicPr>
              <a:picLocks noChangeAspect="1"/>
            </p:cNvPicPr>
            <p:nvPr/>
          </p:nvPicPr>
          <p:blipFill>
            <a:blip r:embed="rId2"/>
            <a:stretch>
              <a:fillRect/>
            </a:stretch>
          </p:blipFill>
          <p:spPr>
            <a:xfrm>
              <a:off x="7392559" y="1565775"/>
              <a:ext cx="1100146" cy="771531"/>
            </a:xfrm>
            <a:prstGeom prst="rect">
              <a:avLst/>
            </a:prstGeom>
          </p:spPr>
        </p:pic>
        <p:pic>
          <p:nvPicPr>
            <p:cNvPr id="37" name="图片 36">
              <a:extLst>
                <a:ext uri="{FF2B5EF4-FFF2-40B4-BE49-F238E27FC236}">
                  <a16:creationId xmlns:a16="http://schemas.microsoft.com/office/drawing/2014/main" id="{BAB8309C-5033-444E-8A01-CF4FD87780AD}"/>
                </a:ext>
              </a:extLst>
            </p:cNvPr>
            <p:cNvPicPr>
              <a:picLocks noChangeAspect="1"/>
            </p:cNvPicPr>
            <p:nvPr/>
          </p:nvPicPr>
          <p:blipFill>
            <a:blip r:embed="rId2"/>
            <a:stretch>
              <a:fillRect/>
            </a:stretch>
          </p:blipFill>
          <p:spPr>
            <a:xfrm>
              <a:off x="10253654" y="1549350"/>
              <a:ext cx="1100146" cy="771531"/>
            </a:xfrm>
            <a:prstGeom prst="rect">
              <a:avLst/>
            </a:prstGeom>
          </p:spPr>
        </p:pic>
        <p:cxnSp>
          <p:nvCxnSpPr>
            <p:cNvPr id="38" name="直接箭头连接符 37">
              <a:extLst>
                <a:ext uri="{FF2B5EF4-FFF2-40B4-BE49-F238E27FC236}">
                  <a16:creationId xmlns:a16="http://schemas.microsoft.com/office/drawing/2014/main" id="{521C6DE8-6E11-4DF1-895C-A90EE0B50102}"/>
                </a:ext>
              </a:extLst>
            </p:cNvPr>
            <p:cNvCxnSpPr>
              <a:cxnSpLocks/>
              <a:stCxn id="36" idx="2"/>
            </p:cNvCxnSpPr>
            <p:nvPr/>
          </p:nvCxnSpPr>
          <p:spPr>
            <a:xfrm>
              <a:off x="7942632" y="2337305"/>
              <a:ext cx="0" cy="4284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09AA21E-92DB-4AF0-B5F1-C75A0EEF5C86}"/>
                </a:ext>
              </a:extLst>
            </p:cNvPr>
            <p:cNvCxnSpPr/>
            <p:nvPr/>
          </p:nvCxnSpPr>
          <p:spPr>
            <a:xfrm>
              <a:off x="10832728" y="2336405"/>
              <a:ext cx="0" cy="4284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474F5B37-A98C-4D4F-AFDF-F63CFF1FEB11}"/>
                </a:ext>
              </a:extLst>
            </p:cNvPr>
            <p:cNvSpPr txBox="1"/>
            <p:nvPr/>
          </p:nvSpPr>
          <p:spPr>
            <a:xfrm>
              <a:off x="8224119" y="2876128"/>
              <a:ext cx="2541722" cy="3235073"/>
            </a:xfrm>
            <a:prstGeom prst="rect">
              <a:avLst/>
            </a:prstGeom>
            <a:noFill/>
          </p:spPr>
          <p:txBody>
            <a:bodyPr wrap="none" rtlCol="0">
              <a:spAutoFit/>
            </a:bodyPr>
            <a:lstStyle/>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LCP Negotiation</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Challenge</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Response</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Success/Failure</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NCP Negotiation</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PPP</a:t>
              </a:r>
              <a:r>
                <a:rPr lang="zh-CN" altLang="en-US" sz="1400" dirty="0">
                  <a:solidFill>
                    <a:prstClr val="black"/>
                  </a:solidFill>
                  <a:latin typeface="微软雅黑" panose="020B0503020204020204" pitchFamily="34" charset="-122"/>
                  <a:ea typeface="微软雅黑" panose="020B0503020204020204" pitchFamily="34" charset="-122"/>
                </a:rPr>
                <a:t>报文传输</a:t>
              </a: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0DE02E49-14BD-4EC9-AD1C-8DF97211FAD1}"/>
                </a:ext>
              </a:extLst>
            </p:cNvPr>
            <p:cNvSpPr txBox="1"/>
            <p:nvPr/>
          </p:nvSpPr>
          <p:spPr>
            <a:xfrm>
              <a:off x="7249494" y="1247836"/>
              <a:ext cx="1949253" cy="410369"/>
            </a:xfrm>
            <a:prstGeom prst="rect">
              <a:avLst/>
            </a:prstGeom>
            <a:noFill/>
          </p:spPr>
          <p:txBody>
            <a:bodyPr wrap="square" rtlCol="0">
              <a:spAutoFit/>
            </a:bodyPr>
            <a:lstStyle/>
            <a:p>
              <a:pPr defTabSz="685477" eaLnBrk="1" fontAlgn="auto" hangingPunct="1">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PPPoE Client</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60ECD227-703E-4FB0-BAA2-E20EE69AB876}"/>
                </a:ext>
              </a:extLst>
            </p:cNvPr>
            <p:cNvSpPr txBox="1"/>
            <p:nvPr/>
          </p:nvSpPr>
          <p:spPr>
            <a:xfrm>
              <a:off x="10123192" y="1220833"/>
              <a:ext cx="1949253" cy="410369"/>
            </a:xfrm>
            <a:prstGeom prst="rect">
              <a:avLst/>
            </a:prstGeom>
            <a:noFill/>
          </p:spPr>
          <p:txBody>
            <a:bodyPr wrap="square" rtlCol="0">
              <a:spAutoFit/>
            </a:bodyPr>
            <a:lstStyle/>
            <a:p>
              <a:pPr defTabSz="685477" eaLnBrk="1" fontAlgn="auto" hangingPunct="1">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PPPoE Server</a:t>
              </a:r>
              <a:endParaRPr lang="zh-CN" altLang="en-US" sz="1400" dirty="0">
                <a:solidFill>
                  <a:prstClr val="black"/>
                </a:solidFill>
                <a:latin typeface="微软雅黑" panose="020B0503020204020204" pitchFamily="34" charset="-122"/>
                <a:ea typeface="微软雅黑" panose="020B0503020204020204" pitchFamily="34" charset="-122"/>
              </a:endParaRPr>
            </a:p>
          </p:txBody>
        </p:sp>
        <p:cxnSp>
          <p:nvCxnSpPr>
            <p:cNvPr id="47" name="直接箭头连接符 46">
              <a:extLst>
                <a:ext uri="{FF2B5EF4-FFF2-40B4-BE49-F238E27FC236}">
                  <a16:creationId xmlns:a16="http://schemas.microsoft.com/office/drawing/2014/main" id="{80980AEA-B2BD-49E0-80F3-5902FE1128D1}"/>
                </a:ext>
              </a:extLst>
            </p:cNvPr>
            <p:cNvCxnSpPr/>
            <p:nvPr/>
          </p:nvCxnSpPr>
          <p:spPr>
            <a:xfrm>
              <a:off x="7932108" y="4295711"/>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B0ABD55B-CA14-4426-A074-1ACE00DF5E29}"/>
                </a:ext>
              </a:extLst>
            </p:cNvPr>
            <p:cNvCxnSpPr>
              <a:cxnSpLocks/>
            </p:cNvCxnSpPr>
            <p:nvPr/>
          </p:nvCxnSpPr>
          <p:spPr>
            <a:xfrm>
              <a:off x="7948535" y="3395751"/>
              <a:ext cx="2869958" cy="11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074BB7A9-03AA-429A-A9AE-1A0799114ACF}"/>
                </a:ext>
              </a:extLst>
            </p:cNvPr>
            <p:cNvCxnSpPr>
              <a:cxnSpLocks/>
            </p:cNvCxnSpPr>
            <p:nvPr/>
          </p:nvCxnSpPr>
          <p:spPr>
            <a:xfrm>
              <a:off x="7963419" y="3852946"/>
              <a:ext cx="2852146" cy="210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09D7B6EE-E9B0-4E4E-92D6-E73E48D4F42B}"/>
                </a:ext>
              </a:extLst>
            </p:cNvPr>
            <p:cNvCxnSpPr>
              <a:cxnSpLocks/>
            </p:cNvCxnSpPr>
            <p:nvPr/>
          </p:nvCxnSpPr>
          <p:spPr>
            <a:xfrm flipH="1">
              <a:off x="7948535" y="4789267"/>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704656B1-63B8-45B8-9771-BDAC1C7E2C0A}"/>
                </a:ext>
              </a:extLst>
            </p:cNvPr>
            <p:cNvCxnSpPr>
              <a:cxnSpLocks/>
            </p:cNvCxnSpPr>
            <p:nvPr/>
          </p:nvCxnSpPr>
          <p:spPr>
            <a:xfrm>
              <a:off x="7939035" y="5227823"/>
              <a:ext cx="288950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DFA63D2-4D01-46D4-95D8-68C4AA9218C6}"/>
                </a:ext>
              </a:extLst>
            </p:cNvPr>
            <p:cNvCxnSpPr/>
            <p:nvPr/>
          </p:nvCxnSpPr>
          <p:spPr>
            <a:xfrm>
              <a:off x="7298405" y="2982769"/>
              <a:ext cx="4170218"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DE1184FE-C237-475C-86FB-95A8744AAAE9}"/>
                </a:ext>
              </a:extLst>
            </p:cNvPr>
            <p:cNvSpPr txBox="1"/>
            <p:nvPr/>
          </p:nvSpPr>
          <p:spPr>
            <a:xfrm>
              <a:off x="8492705" y="2559926"/>
              <a:ext cx="1789951" cy="410369"/>
            </a:xfrm>
            <a:prstGeom prst="rect">
              <a:avLst/>
            </a:prstGeom>
            <a:noFill/>
          </p:spPr>
          <p:txBody>
            <a:bodyPr wrap="square" rtlCol="0">
              <a:spAutoFit/>
            </a:bodyPr>
            <a:lstStyle/>
            <a:p>
              <a:pPr defTabSz="685477" eaLnBrk="1" fontAlgn="auto" hangingPunct="1">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Discover</a:t>
              </a:r>
              <a:r>
                <a:rPr lang="zh-CN" altLang="en-US" sz="1400" dirty="0">
                  <a:solidFill>
                    <a:prstClr val="black"/>
                  </a:solidFill>
                  <a:latin typeface="微软雅黑" panose="020B0503020204020204" pitchFamily="34" charset="-122"/>
                  <a:ea typeface="微软雅黑" panose="020B0503020204020204" pitchFamily="34" charset="-122"/>
                </a:rPr>
                <a:t>阶段</a:t>
              </a:r>
            </a:p>
          </p:txBody>
        </p:sp>
      </p:grpSp>
      <p:sp>
        <p:nvSpPr>
          <p:cNvPr id="24" name="灯片编号占位符 3"/>
          <p:cNvSpPr>
            <a:spLocks noGrp="1"/>
          </p:cNvSpPr>
          <p:nvPr>
            <p:ph type="sldNum" sz="quarter" idx="12"/>
          </p:nvPr>
        </p:nvSpPr>
        <p:spPr>
          <a:xfrm>
            <a:off x="6457969" y="4767264"/>
            <a:ext cx="2489753" cy="273844"/>
          </a:xfrm>
        </p:spPr>
        <p:txBody>
          <a:bodyPr/>
          <a:lstStyle/>
          <a:p>
            <a:pPr>
              <a:defRPr/>
            </a:pPr>
            <a:fld id="{8D4D1E41-7A09-AB4A-A4E1-09765ADA2698}" type="slidenum">
              <a:rPr kumimoji="1" lang="zh-CN" altLang="en-US">
                <a:solidFill>
                  <a:prstClr val="black">
                    <a:tint val="75000"/>
                  </a:prstClr>
                </a:solidFill>
              </a:rPr>
              <a:pPr>
                <a:defRPr/>
              </a:pPr>
              <a:t>70</a:t>
            </a:fld>
            <a:endParaRPr kumimoji="1" lang="zh-CN" altLang="en-US" dirty="0">
              <a:solidFill>
                <a:prstClr val="black">
                  <a:tint val="75000"/>
                </a:prstClr>
              </a:solidFill>
            </a:endParaRPr>
          </a:p>
        </p:txBody>
      </p:sp>
      <p:cxnSp>
        <p:nvCxnSpPr>
          <p:cNvPr id="28" name="直接箭头连接符 27">
            <a:extLst>
              <a:ext uri="{FF2B5EF4-FFF2-40B4-BE49-F238E27FC236}">
                <a16:creationId xmlns:a16="http://schemas.microsoft.com/office/drawing/2014/main" id="{472C45C4-DB05-41FF-9C34-E62B8223F219}"/>
              </a:ext>
            </a:extLst>
          </p:cNvPr>
          <p:cNvCxnSpPr>
            <a:cxnSpLocks/>
          </p:cNvCxnSpPr>
          <p:nvPr/>
        </p:nvCxnSpPr>
        <p:spPr>
          <a:xfrm>
            <a:off x="6190908" y="4281330"/>
            <a:ext cx="214402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707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E749A-3A56-4848-8201-AE952FDAE574}"/>
              </a:ext>
            </a:extLst>
          </p:cNvPr>
          <p:cNvSpPr>
            <a:spLocks noGrp="1"/>
          </p:cNvSpPr>
          <p:nvPr>
            <p:ph type="title"/>
          </p:nvPr>
        </p:nvSpPr>
        <p:spPr>
          <a:xfrm>
            <a:off x="980633" y="264596"/>
            <a:ext cx="6165609" cy="659315"/>
          </a:xfrm>
        </p:spPr>
        <p:txBody>
          <a:bodyPr/>
          <a:lstStyle/>
          <a:p>
            <a:r>
              <a:rPr kumimoji="1" lang="en-US" altLang="zh-CN" dirty="0" err="1"/>
              <a:t>PPPoE</a:t>
            </a:r>
            <a:r>
              <a:rPr kumimoji="1" lang="zh-CN" altLang="en-US" dirty="0"/>
              <a:t>工作过程</a:t>
            </a:r>
          </a:p>
        </p:txBody>
      </p:sp>
      <p:sp>
        <p:nvSpPr>
          <p:cNvPr id="3" name="内容占位符 2">
            <a:extLst>
              <a:ext uri="{FF2B5EF4-FFF2-40B4-BE49-F238E27FC236}">
                <a16:creationId xmlns:a16="http://schemas.microsoft.com/office/drawing/2014/main" id="{4DD0F5DF-ACC6-EF47-8712-87783CAA3125}"/>
              </a:ext>
            </a:extLst>
          </p:cNvPr>
          <p:cNvSpPr>
            <a:spLocks noGrp="1"/>
          </p:cNvSpPr>
          <p:nvPr>
            <p:ph idx="1"/>
          </p:nvPr>
        </p:nvSpPr>
        <p:spPr>
          <a:xfrm>
            <a:off x="444844" y="935878"/>
            <a:ext cx="5158548" cy="3831386"/>
          </a:xfrm>
        </p:spPr>
        <p:txBody>
          <a:bodyPr>
            <a:noAutofit/>
          </a:bodyPr>
          <a:lstStyle/>
          <a:p>
            <a:pPr fontAlgn="base">
              <a:lnSpc>
                <a:spcPct val="150000"/>
              </a:lnSpc>
            </a:pPr>
            <a:r>
              <a:rPr lang="en-US" altLang="zh-CN" dirty="0"/>
              <a:t>Terminate</a:t>
            </a:r>
            <a:r>
              <a:rPr lang="zh-CN" altLang="en-US" dirty="0"/>
              <a:t>阶段，终止方式有两种：</a:t>
            </a:r>
            <a:endParaRPr lang="en-US" altLang="zh-CN" dirty="0"/>
          </a:p>
          <a:p>
            <a:pPr lvl="1" fontAlgn="base">
              <a:lnSpc>
                <a:spcPct val="150000"/>
              </a:lnSpc>
            </a:pPr>
            <a:r>
              <a:rPr lang="en-US" altLang="zh-CN" dirty="0"/>
              <a:t>PPP</a:t>
            </a:r>
            <a:r>
              <a:rPr lang="zh-CN" altLang="en-US" dirty="0"/>
              <a:t>协议自身（比如</a:t>
            </a:r>
            <a:r>
              <a:rPr lang="en-US" altLang="zh-CN" dirty="0"/>
              <a:t>PPP</a:t>
            </a:r>
            <a:r>
              <a:rPr lang="zh-CN" altLang="en-US" dirty="0"/>
              <a:t>终结报文）来结束</a:t>
            </a:r>
            <a:r>
              <a:rPr lang="en-US" altLang="zh-CN" dirty="0"/>
              <a:t>PPPoE</a:t>
            </a:r>
            <a:r>
              <a:rPr lang="zh-CN" altLang="en-US" dirty="0"/>
              <a:t>会话</a:t>
            </a:r>
            <a:endParaRPr lang="en-US" altLang="zh-CN" dirty="0"/>
          </a:p>
          <a:p>
            <a:pPr lvl="1" fontAlgn="base">
              <a:lnSpc>
                <a:spcPct val="150000"/>
              </a:lnSpc>
            </a:pPr>
            <a:r>
              <a:rPr lang="zh-CN" altLang="en-US" dirty="0"/>
              <a:t>使用</a:t>
            </a:r>
            <a:r>
              <a:rPr lang="en-US" altLang="zh-CN" dirty="0"/>
              <a:t>PADT</a:t>
            </a:r>
            <a:r>
              <a:rPr lang="zh-CN" altLang="en-US" dirty="0"/>
              <a:t>报文终结会话</a:t>
            </a:r>
            <a:endParaRPr lang="en-US" altLang="zh-CN" dirty="0"/>
          </a:p>
          <a:p>
            <a:pPr lvl="2" fontAlgn="base">
              <a:lnSpc>
                <a:spcPct val="150000"/>
              </a:lnSpc>
            </a:pPr>
            <a:r>
              <a:rPr lang="zh-CN" altLang="en-US" dirty="0"/>
              <a:t>进入</a:t>
            </a:r>
            <a:r>
              <a:rPr lang="en-US" altLang="zh-CN" dirty="0"/>
              <a:t>PPPoE Session</a:t>
            </a:r>
            <a:r>
              <a:rPr lang="zh-CN" altLang="en-US" dirty="0"/>
              <a:t>阶段后，</a:t>
            </a:r>
            <a:r>
              <a:rPr lang="en-US" altLang="zh-CN" dirty="0"/>
              <a:t>PPPoE Client</a:t>
            </a:r>
            <a:r>
              <a:rPr lang="zh-CN" altLang="en-US" dirty="0"/>
              <a:t>和</a:t>
            </a:r>
            <a:r>
              <a:rPr lang="en-US" altLang="zh-CN" dirty="0"/>
              <a:t>PPPoE Server</a:t>
            </a:r>
            <a:r>
              <a:rPr lang="zh-CN" altLang="en-US" dirty="0"/>
              <a:t>都可以通过发</a:t>
            </a:r>
            <a:r>
              <a:rPr lang="en-US" altLang="zh-CN" dirty="0"/>
              <a:t>PADT</a:t>
            </a:r>
            <a:r>
              <a:rPr lang="zh-CN" altLang="en-US" dirty="0"/>
              <a:t>报文的方式来结束</a:t>
            </a:r>
            <a:r>
              <a:rPr lang="en-US" altLang="zh-CN" dirty="0" err="1"/>
              <a:t>PPPoE</a:t>
            </a:r>
            <a:r>
              <a:rPr lang="zh-CN" altLang="en-US" dirty="0"/>
              <a:t>连接</a:t>
            </a:r>
            <a:endParaRPr lang="en-US" altLang="zh-CN" dirty="0"/>
          </a:p>
          <a:p>
            <a:pPr lvl="2" fontAlgn="base">
              <a:lnSpc>
                <a:spcPct val="150000"/>
              </a:lnSpc>
            </a:pPr>
            <a:r>
              <a:rPr lang="en-US" altLang="zh-CN" dirty="0"/>
              <a:t>PADT</a:t>
            </a:r>
            <a:r>
              <a:rPr lang="zh-CN" altLang="en-US" dirty="0"/>
              <a:t>数据包可以在会话建立以后的任意时刻</a:t>
            </a:r>
            <a:r>
              <a:rPr lang="zh-CN" altLang="en-US" dirty="0">
                <a:solidFill>
                  <a:srgbClr val="C00000"/>
                </a:solidFill>
              </a:rPr>
              <a:t>单播发送</a:t>
            </a:r>
            <a:r>
              <a:rPr lang="zh-CN" altLang="en-US" dirty="0"/>
              <a:t>。</a:t>
            </a:r>
            <a:endParaRPr lang="en-US" altLang="zh-CN" dirty="0"/>
          </a:p>
        </p:txBody>
      </p:sp>
      <p:grpSp>
        <p:nvGrpSpPr>
          <p:cNvPr id="14" name="组合 13"/>
          <p:cNvGrpSpPr/>
          <p:nvPr/>
        </p:nvGrpSpPr>
        <p:grpSpPr>
          <a:xfrm>
            <a:off x="5724410" y="895029"/>
            <a:ext cx="3419609" cy="4050354"/>
            <a:chOff x="7452694" y="1220833"/>
            <a:chExt cx="5026936" cy="5400472"/>
          </a:xfrm>
        </p:grpSpPr>
        <p:pic>
          <p:nvPicPr>
            <p:cNvPr id="81" name="图片 80">
              <a:extLst>
                <a:ext uri="{FF2B5EF4-FFF2-40B4-BE49-F238E27FC236}">
                  <a16:creationId xmlns:a16="http://schemas.microsoft.com/office/drawing/2014/main" id="{382330D0-3B02-4132-B723-FC9CDC5DC21A}"/>
                </a:ext>
              </a:extLst>
            </p:cNvPr>
            <p:cNvPicPr>
              <a:picLocks noChangeAspect="1"/>
            </p:cNvPicPr>
            <p:nvPr/>
          </p:nvPicPr>
          <p:blipFill>
            <a:blip r:embed="rId3"/>
            <a:stretch>
              <a:fillRect/>
            </a:stretch>
          </p:blipFill>
          <p:spPr>
            <a:xfrm>
              <a:off x="7595759" y="1565775"/>
              <a:ext cx="1100146" cy="771531"/>
            </a:xfrm>
            <a:prstGeom prst="rect">
              <a:avLst/>
            </a:prstGeom>
          </p:spPr>
        </p:pic>
        <p:pic>
          <p:nvPicPr>
            <p:cNvPr id="82" name="图片 81">
              <a:extLst>
                <a:ext uri="{FF2B5EF4-FFF2-40B4-BE49-F238E27FC236}">
                  <a16:creationId xmlns:a16="http://schemas.microsoft.com/office/drawing/2014/main" id="{46F3D27F-C949-47EF-A2C8-1382972C0249}"/>
                </a:ext>
              </a:extLst>
            </p:cNvPr>
            <p:cNvPicPr>
              <a:picLocks noChangeAspect="1"/>
            </p:cNvPicPr>
            <p:nvPr/>
          </p:nvPicPr>
          <p:blipFill>
            <a:blip r:embed="rId3"/>
            <a:stretch>
              <a:fillRect/>
            </a:stretch>
          </p:blipFill>
          <p:spPr>
            <a:xfrm>
              <a:off x="10456854" y="1549350"/>
              <a:ext cx="1100146" cy="771531"/>
            </a:xfrm>
            <a:prstGeom prst="rect">
              <a:avLst/>
            </a:prstGeom>
          </p:spPr>
        </p:pic>
        <p:cxnSp>
          <p:nvCxnSpPr>
            <p:cNvPr id="83" name="直接箭头连接符 82">
              <a:extLst>
                <a:ext uri="{FF2B5EF4-FFF2-40B4-BE49-F238E27FC236}">
                  <a16:creationId xmlns:a16="http://schemas.microsoft.com/office/drawing/2014/main" id="{81FC72D4-D14A-4260-A452-BFA2AD71EC36}"/>
                </a:ext>
              </a:extLst>
            </p:cNvPr>
            <p:cNvCxnSpPr>
              <a:cxnSpLocks/>
              <a:stCxn id="81" idx="2"/>
            </p:cNvCxnSpPr>
            <p:nvPr/>
          </p:nvCxnSpPr>
          <p:spPr>
            <a:xfrm>
              <a:off x="8145832" y="2337305"/>
              <a:ext cx="0" cy="4284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BE3E3146-9100-489D-85B5-BB0BA9E39121}"/>
                </a:ext>
              </a:extLst>
            </p:cNvPr>
            <p:cNvCxnSpPr/>
            <p:nvPr/>
          </p:nvCxnSpPr>
          <p:spPr>
            <a:xfrm>
              <a:off x="11035928" y="2336405"/>
              <a:ext cx="0" cy="4284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41BE211-5728-4512-8DF9-0306516E8A6C}"/>
                </a:ext>
              </a:extLst>
            </p:cNvPr>
            <p:cNvCxnSpPr/>
            <p:nvPr/>
          </p:nvCxnSpPr>
          <p:spPr>
            <a:xfrm>
              <a:off x="8159032" y="2733163"/>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56CE8204-C643-460B-AC53-5DA95643FCE9}"/>
                </a:ext>
              </a:extLst>
            </p:cNvPr>
            <p:cNvSpPr txBox="1"/>
            <p:nvPr/>
          </p:nvSpPr>
          <p:spPr>
            <a:xfrm>
              <a:off x="8788720" y="2421068"/>
              <a:ext cx="1394651" cy="3953219"/>
            </a:xfrm>
            <a:prstGeom prst="rect">
              <a:avLst/>
            </a:prstGeom>
            <a:noFill/>
          </p:spPr>
          <p:txBody>
            <a:bodyPr wrap="none" rtlCol="0">
              <a:spAutoFit/>
            </a:bodyPr>
            <a:lstStyle/>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PADI</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PADO</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PADR</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r>
                <a:rPr lang="en-US" altLang="zh-CN" sz="1400" dirty="0">
                  <a:solidFill>
                    <a:prstClr val="black"/>
                  </a:solidFill>
                  <a:latin typeface="微软雅黑" panose="020B0503020204020204" pitchFamily="34" charset="-122"/>
                  <a:ea typeface="微软雅黑" panose="020B0503020204020204" pitchFamily="34" charset="-122"/>
                </a:rPr>
                <a:t>PADS</a:t>
              </a: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marL="257060" indent="-257060" defTabSz="685477" eaLnBrk="1" fontAlgn="auto" hangingPunct="1">
                <a:lnSpc>
                  <a:spcPts val="1350"/>
                </a:lnSpc>
                <a:spcBef>
                  <a:spcPts val="0"/>
                </a:spcBef>
                <a:spcAft>
                  <a:spcPts val="0"/>
                </a:spcAft>
                <a:buFont typeface="+mj-ea"/>
                <a:buAutoNum type="circleNumDbPlain"/>
              </a:pPr>
              <a:endParaRPr lang="en-US" altLang="zh-CN" sz="1400" dirty="0">
                <a:solidFill>
                  <a:prstClr val="black"/>
                </a:solidFill>
                <a:latin typeface="微软雅黑" panose="020B0503020204020204" pitchFamily="34" charset="-122"/>
                <a:ea typeface="微软雅黑" panose="020B0503020204020204" pitchFamily="34" charset="-122"/>
              </a:endParaRPr>
            </a:p>
            <a:p>
              <a:pPr defTabSz="685477" eaLnBrk="1" fontAlgn="auto" hangingPunct="1">
                <a:lnSpc>
                  <a:spcPts val="1350"/>
                </a:lnSpc>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PPP</a:t>
              </a:r>
              <a:r>
                <a:rPr lang="zh-CN" altLang="en-US" sz="1400" dirty="0">
                  <a:solidFill>
                    <a:prstClr val="black"/>
                  </a:solidFill>
                  <a:latin typeface="微软雅黑" panose="020B0503020204020204" pitchFamily="34" charset="-122"/>
                  <a:ea typeface="微软雅黑" panose="020B0503020204020204" pitchFamily="34" charset="-122"/>
                </a:rPr>
                <a:t>协商</a:t>
              </a:r>
              <a:endParaRPr lang="en-US" altLang="zh-CN" sz="1400" dirty="0">
                <a:solidFill>
                  <a:prstClr val="black"/>
                </a:solidFill>
                <a:latin typeface="微软雅黑" panose="020B0503020204020204" pitchFamily="34" charset="-122"/>
                <a:ea typeface="微软雅黑" panose="020B0503020204020204" pitchFamily="34" charset="-122"/>
              </a:endParaRPr>
            </a:p>
            <a:p>
              <a:pPr defTabSz="685477" eaLnBrk="1" fontAlgn="auto" hangingPunct="1">
                <a:lnSpc>
                  <a:spcPts val="1350"/>
                </a:lnSpc>
                <a:spcBef>
                  <a:spcPts val="0"/>
                </a:spcBef>
                <a:spcAft>
                  <a:spcPts val="0"/>
                </a:spcAft>
              </a:pPr>
              <a:endParaRPr lang="en-US" altLang="zh-CN" sz="1400" dirty="0">
                <a:solidFill>
                  <a:prstClr val="black"/>
                </a:solidFill>
                <a:latin typeface="微软雅黑" panose="020B0503020204020204" pitchFamily="34" charset="-122"/>
                <a:ea typeface="微软雅黑" panose="020B0503020204020204" pitchFamily="34" charset="-122"/>
              </a:endParaRPr>
            </a:p>
            <a:p>
              <a:pPr defTabSz="685477" eaLnBrk="1" fontAlgn="auto" hangingPunct="1">
                <a:lnSpc>
                  <a:spcPts val="1350"/>
                </a:lnSpc>
                <a:spcBef>
                  <a:spcPts val="0"/>
                </a:spcBef>
                <a:spcAft>
                  <a:spcPts val="0"/>
                </a:spcAft>
              </a:pPr>
              <a:r>
                <a:rPr lang="zh-CN" altLang="en-US" sz="1400" dirty="0">
                  <a:solidFill>
                    <a:prstClr val="black"/>
                  </a:solidFill>
                  <a:latin typeface="微软雅黑" panose="020B0503020204020204" pitchFamily="34" charset="-122"/>
                  <a:ea typeface="微软雅黑" panose="020B0503020204020204" pitchFamily="34" charset="-122"/>
                </a:rPr>
                <a:t>数据传输</a:t>
              </a:r>
              <a:endParaRPr lang="en-US" altLang="zh-CN" sz="1400" dirty="0">
                <a:solidFill>
                  <a:prstClr val="black"/>
                </a:solidFill>
                <a:latin typeface="微软雅黑" panose="020B0503020204020204" pitchFamily="34" charset="-122"/>
                <a:ea typeface="微软雅黑" panose="020B0503020204020204" pitchFamily="34" charset="-122"/>
              </a:endParaRPr>
            </a:p>
            <a:p>
              <a:pPr defTabSz="685477" eaLnBrk="1" fontAlgn="auto" hangingPunct="1">
                <a:lnSpc>
                  <a:spcPts val="1350"/>
                </a:lnSpc>
                <a:spcBef>
                  <a:spcPts val="0"/>
                </a:spcBef>
                <a:spcAft>
                  <a:spcPts val="0"/>
                </a:spcAft>
              </a:pPr>
              <a:endParaRPr lang="en-US" altLang="zh-CN" sz="1400" dirty="0">
                <a:solidFill>
                  <a:prstClr val="black"/>
                </a:solidFill>
                <a:latin typeface="微软雅黑" panose="020B0503020204020204" pitchFamily="34" charset="-122"/>
                <a:ea typeface="微软雅黑" panose="020B0503020204020204" pitchFamily="34" charset="-122"/>
              </a:endParaRPr>
            </a:p>
            <a:p>
              <a:pPr defTabSz="685477" eaLnBrk="1" fontAlgn="auto" hangingPunct="1">
                <a:lnSpc>
                  <a:spcPts val="1350"/>
                </a:lnSpc>
                <a:spcBef>
                  <a:spcPts val="0"/>
                </a:spcBef>
                <a:spcAft>
                  <a:spcPts val="0"/>
                </a:spcAft>
              </a:pPr>
              <a:endParaRPr lang="en-US" altLang="zh-CN" sz="1400" dirty="0">
                <a:solidFill>
                  <a:prstClr val="black"/>
                </a:solidFill>
                <a:latin typeface="微软雅黑" panose="020B0503020204020204" pitchFamily="34" charset="-122"/>
                <a:ea typeface="微软雅黑" panose="020B0503020204020204" pitchFamily="34" charset="-122"/>
              </a:endParaRPr>
            </a:p>
            <a:p>
              <a:pPr defTabSz="685477" eaLnBrk="1" fontAlgn="auto" hangingPunct="1">
                <a:lnSpc>
                  <a:spcPts val="1350"/>
                </a:lnSpc>
                <a:spcBef>
                  <a:spcPts val="0"/>
                </a:spcBef>
                <a:spcAft>
                  <a:spcPts val="0"/>
                </a:spcAft>
              </a:pPr>
              <a:endParaRPr lang="en-US" altLang="zh-CN" sz="1400" dirty="0">
                <a:solidFill>
                  <a:prstClr val="black"/>
                </a:solidFill>
                <a:latin typeface="微软雅黑" panose="020B0503020204020204" pitchFamily="34" charset="-122"/>
                <a:ea typeface="微软雅黑" panose="020B0503020204020204" pitchFamily="34" charset="-122"/>
              </a:endParaRPr>
            </a:p>
            <a:p>
              <a:pPr defTabSz="685477" eaLnBrk="1" fontAlgn="auto" hangingPunct="1">
                <a:lnSpc>
                  <a:spcPts val="1350"/>
                </a:lnSpc>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PADT</a:t>
              </a:r>
            </a:p>
          </p:txBody>
        </p:sp>
        <p:sp>
          <p:nvSpPr>
            <p:cNvPr id="87" name="文本框 86">
              <a:extLst>
                <a:ext uri="{FF2B5EF4-FFF2-40B4-BE49-F238E27FC236}">
                  <a16:creationId xmlns:a16="http://schemas.microsoft.com/office/drawing/2014/main" id="{92993212-6DD9-4B00-A8DC-45A149CE19D6}"/>
                </a:ext>
              </a:extLst>
            </p:cNvPr>
            <p:cNvSpPr txBox="1"/>
            <p:nvPr/>
          </p:nvSpPr>
          <p:spPr>
            <a:xfrm>
              <a:off x="7452694" y="1247836"/>
              <a:ext cx="1949253" cy="410369"/>
            </a:xfrm>
            <a:prstGeom prst="rect">
              <a:avLst/>
            </a:prstGeom>
            <a:noFill/>
          </p:spPr>
          <p:txBody>
            <a:bodyPr wrap="square" rtlCol="0">
              <a:spAutoFit/>
            </a:bodyPr>
            <a:lstStyle/>
            <a:p>
              <a:pPr defTabSz="685477" eaLnBrk="1" fontAlgn="auto" hangingPunct="1">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PPPoE Client</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88" name="文本框 87">
              <a:extLst>
                <a:ext uri="{FF2B5EF4-FFF2-40B4-BE49-F238E27FC236}">
                  <a16:creationId xmlns:a16="http://schemas.microsoft.com/office/drawing/2014/main" id="{3D4B0F35-42CF-465C-BC10-0E755B415FA6}"/>
                </a:ext>
              </a:extLst>
            </p:cNvPr>
            <p:cNvSpPr txBox="1"/>
            <p:nvPr/>
          </p:nvSpPr>
          <p:spPr>
            <a:xfrm>
              <a:off x="10326393" y="1220833"/>
              <a:ext cx="1806301" cy="697627"/>
            </a:xfrm>
            <a:prstGeom prst="rect">
              <a:avLst/>
            </a:prstGeom>
            <a:noFill/>
          </p:spPr>
          <p:txBody>
            <a:bodyPr wrap="square" rtlCol="0">
              <a:spAutoFit/>
            </a:bodyPr>
            <a:lstStyle/>
            <a:p>
              <a:pPr defTabSz="685477" eaLnBrk="1" fontAlgn="auto" hangingPunct="1">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PPPoE Server</a:t>
              </a:r>
              <a:endParaRPr lang="zh-CN" altLang="en-US" sz="1400" dirty="0">
                <a:solidFill>
                  <a:prstClr val="black"/>
                </a:solidFill>
                <a:latin typeface="微软雅黑" panose="020B0503020204020204" pitchFamily="34" charset="-122"/>
                <a:ea typeface="微软雅黑" panose="020B0503020204020204" pitchFamily="34" charset="-122"/>
              </a:endParaRPr>
            </a:p>
          </p:txBody>
        </p:sp>
        <p:cxnSp>
          <p:nvCxnSpPr>
            <p:cNvPr id="89" name="直接箭头连接符 88">
              <a:extLst>
                <a:ext uri="{FF2B5EF4-FFF2-40B4-BE49-F238E27FC236}">
                  <a16:creationId xmlns:a16="http://schemas.microsoft.com/office/drawing/2014/main" id="{51282779-FEA6-430E-9788-2F94C2B8331C}"/>
                </a:ext>
              </a:extLst>
            </p:cNvPr>
            <p:cNvCxnSpPr/>
            <p:nvPr/>
          </p:nvCxnSpPr>
          <p:spPr>
            <a:xfrm>
              <a:off x="8174557" y="3663105"/>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45C8C90C-31FF-45B8-8109-B9EF24E0ABB0}"/>
                </a:ext>
              </a:extLst>
            </p:cNvPr>
            <p:cNvCxnSpPr>
              <a:cxnSpLocks/>
            </p:cNvCxnSpPr>
            <p:nvPr/>
          </p:nvCxnSpPr>
          <p:spPr>
            <a:xfrm flipH="1">
              <a:off x="8141693" y="3208628"/>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2155C50D-54A2-49E1-B2A4-320F1B3B4343}"/>
                </a:ext>
              </a:extLst>
            </p:cNvPr>
            <p:cNvCxnSpPr>
              <a:cxnSpLocks/>
            </p:cNvCxnSpPr>
            <p:nvPr/>
          </p:nvCxnSpPr>
          <p:spPr>
            <a:xfrm flipH="1">
              <a:off x="8151735" y="4094734"/>
              <a:ext cx="288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E6A9F28F-46C4-405D-9F2D-AB506A8D8722}"/>
                </a:ext>
              </a:extLst>
            </p:cNvPr>
            <p:cNvCxnSpPr>
              <a:cxnSpLocks/>
            </p:cNvCxnSpPr>
            <p:nvPr/>
          </p:nvCxnSpPr>
          <p:spPr>
            <a:xfrm>
              <a:off x="8135308" y="4743336"/>
              <a:ext cx="2852146" cy="210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F8F28CAF-EE0E-4A47-9C9A-6CA87E79FBBE}"/>
                </a:ext>
              </a:extLst>
            </p:cNvPr>
            <p:cNvCxnSpPr>
              <a:cxnSpLocks/>
            </p:cNvCxnSpPr>
            <p:nvPr/>
          </p:nvCxnSpPr>
          <p:spPr>
            <a:xfrm>
              <a:off x="8142235" y="6127302"/>
              <a:ext cx="2852146" cy="210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02E9040F-EF48-472B-8806-5DF6DE2EB07A}"/>
                </a:ext>
              </a:extLst>
            </p:cNvPr>
            <p:cNvCxnSpPr/>
            <p:nvPr/>
          </p:nvCxnSpPr>
          <p:spPr>
            <a:xfrm>
              <a:off x="7824892" y="4260585"/>
              <a:ext cx="4307802"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7C492553-1CDD-48D3-BBE9-9E5F407345D1}"/>
                </a:ext>
              </a:extLst>
            </p:cNvPr>
            <p:cNvSpPr txBox="1"/>
            <p:nvPr/>
          </p:nvSpPr>
          <p:spPr>
            <a:xfrm>
              <a:off x="11021693" y="3352800"/>
              <a:ext cx="1298097" cy="697627"/>
            </a:xfrm>
            <a:prstGeom prst="rect">
              <a:avLst/>
            </a:prstGeom>
            <a:noFill/>
          </p:spPr>
          <p:txBody>
            <a:bodyPr wrap="square" rtlCol="0">
              <a:spAutoFit/>
            </a:bodyPr>
            <a:lstStyle/>
            <a:p>
              <a:pPr defTabSz="685477" eaLnBrk="1" fontAlgn="auto" hangingPunct="1">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Discover</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96" name="文本框 95">
              <a:extLst>
                <a:ext uri="{FF2B5EF4-FFF2-40B4-BE49-F238E27FC236}">
                  <a16:creationId xmlns:a16="http://schemas.microsoft.com/office/drawing/2014/main" id="{7A580967-AC33-4BE3-A0A6-39CD5FE522C7}"/>
                </a:ext>
              </a:extLst>
            </p:cNvPr>
            <p:cNvSpPr txBox="1"/>
            <p:nvPr/>
          </p:nvSpPr>
          <p:spPr>
            <a:xfrm>
              <a:off x="11021693" y="4614373"/>
              <a:ext cx="1223955" cy="410369"/>
            </a:xfrm>
            <a:prstGeom prst="rect">
              <a:avLst/>
            </a:prstGeom>
            <a:noFill/>
          </p:spPr>
          <p:txBody>
            <a:bodyPr wrap="square" rtlCol="0">
              <a:spAutoFit/>
            </a:bodyPr>
            <a:lstStyle/>
            <a:p>
              <a:pPr defTabSz="685477" eaLnBrk="1" fontAlgn="auto" hangingPunct="1">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Session</a:t>
              </a:r>
              <a:endParaRPr lang="zh-CN" altLang="en-US" sz="1400" dirty="0">
                <a:solidFill>
                  <a:prstClr val="black"/>
                </a:solidFill>
                <a:latin typeface="微软雅黑" panose="020B0503020204020204" pitchFamily="34" charset="-122"/>
                <a:ea typeface="微软雅黑" panose="020B0503020204020204" pitchFamily="34" charset="-122"/>
              </a:endParaRPr>
            </a:p>
          </p:txBody>
        </p:sp>
        <p:cxnSp>
          <p:nvCxnSpPr>
            <p:cNvPr id="97" name="直接箭头连接符 96">
              <a:extLst>
                <a:ext uri="{FF2B5EF4-FFF2-40B4-BE49-F238E27FC236}">
                  <a16:creationId xmlns:a16="http://schemas.microsoft.com/office/drawing/2014/main" id="{472C45C4-DB05-41FF-9C34-E62B8223F219}"/>
                </a:ext>
              </a:extLst>
            </p:cNvPr>
            <p:cNvCxnSpPr>
              <a:cxnSpLocks/>
            </p:cNvCxnSpPr>
            <p:nvPr/>
          </p:nvCxnSpPr>
          <p:spPr>
            <a:xfrm>
              <a:off x="8142235" y="5200534"/>
              <a:ext cx="2852146" cy="210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316CC565-60F3-4B5B-8A81-5CAD69B8FD07}"/>
                </a:ext>
              </a:extLst>
            </p:cNvPr>
            <p:cNvCxnSpPr/>
            <p:nvPr/>
          </p:nvCxnSpPr>
          <p:spPr>
            <a:xfrm>
              <a:off x="7824892" y="5452076"/>
              <a:ext cx="4282295"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A13955C-2E3D-491F-A0F0-3661859E8D2A}"/>
                </a:ext>
              </a:extLst>
            </p:cNvPr>
            <p:cNvSpPr txBox="1"/>
            <p:nvPr/>
          </p:nvSpPr>
          <p:spPr>
            <a:xfrm>
              <a:off x="10972801" y="5847428"/>
              <a:ext cx="1506829" cy="410369"/>
            </a:xfrm>
            <a:prstGeom prst="rect">
              <a:avLst/>
            </a:prstGeom>
            <a:noFill/>
          </p:spPr>
          <p:txBody>
            <a:bodyPr wrap="square" rtlCol="0">
              <a:spAutoFit/>
            </a:bodyPr>
            <a:lstStyle/>
            <a:p>
              <a:pPr defTabSz="685477" eaLnBrk="1" fontAlgn="auto" hangingPunct="1">
                <a:spcBef>
                  <a:spcPts val="0"/>
                </a:spcBef>
                <a:spcAft>
                  <a:spcPts val="0"/>
                </a:spcAft>
              </a:pPr>
              <a:r>
                <a:rPr lang="en-US" altLang="zh-CN" sz="1400" dirty="0">
                  <a:solidFill>
                    <a:prstClr val="black"/>
                  </a:solidFill>
                  <a:latin typeface="微软雅黑" panose="020B0503020204020204" pitchFamily="34" charset="-122"/>
                  <a:ea typeface="微软雅黑" panose="020B0503020204020204" pitchFamily="34" charset="-122"/>
                </a:rPr>
                <a:t>Terminate</a:t>
              </a:r>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sp>
        <p:nvSpPr>
          <p:cNvPr id="25" name="灯片编号占位符 3"/>
          <p:cNvSpPr>
            <a:spLocks noGrp="1"/>
          </p:cNvSpPr>
          <p:nvPr>
            <p:ph type="sldNum" sz="quarter" idx="12"/>
          </p:nvPr>
        </p:nvSpPr>
        <p:spPr>
          <a:xfrm>
            <a:off x="6457969" y="4767264"/>
            <a:ext cx="2489753" cy="273844"/>
          </a:xfrm>
        </p:spPr>
        <p:txBody>
          <a:bodyPr/>
          <a:lstStyle/>
          <a:p>
            <a:pPr>
              <a:defRPr/>
            </a:pPr>
            <a:fld id="{8D4D1E41-7A09-AB4A-A4E1-09765ADA2698}" type="slidenum">
              <a:rPr kumimoji="1" lang="zh-CN" altLang="en-US">
                <a:solidFill>
                  <a:prstClr val="black">
                    <a:tint val="75000"/>
                  </a:prstClr>
                </a:solidFill>
              </a:rPr>
              <a:pPr>
                <a:defRPr/>
              </a:pPr>
              <a:t>71</a:t>
            </a:fld>
            <a:endParaRPr kumimoji="1" lang="zh-CN" altLang="en-US" dirty="0">
              <a:solidFill>
                <a:prstClr val="black">
                  <a:tint val="75000"/>
                </a:prstClr>
              </a:solidFill>
            </a:endParaRPr>
          </a:p>
        </p:txBody>
      </p:sp>
    </p:spTree>
    <p:extLst>
      <p:ext uri="{BB962C8B-B14F-4D97-AF65-F5344CB8AC3E}">
        <p14:creationId xmlns:p14="http://schemas.microsoft.com/office/powerpoint/2010/main" val="3432513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9264E721-045A-408B-AE61-5064F3557B32}" type="slidenum">
              <a:rPr lang="zh-CN" altLang="en-US" sz="1400">
                <a:solidFill>
                  <a:schemeClr val="tx1"/>
                </a:solidFill>
                <a:latin typeface="Arial" charset="0"/>
              </a:rPr>
              <a:pPr algn="r" eaLnBrk="1" hangingPunct="1">
                <a:spcBef>
                  <a:spcPct val="0"/>
                </a:spcBef>
                <a:buClrTx/>
                <a:buFont typeface="Arial" charset="0"/>
                <a:buNone/>
              </a:pPr>
              <a:t>8</a:t>
            </a:fld>
            <a:endParaRPr lang="en-US" altLang="zh-CN" sz="1400">
              <a:solidFill>
                <a:schemeClr val="tx1"/>
              </a:solidFill>
              <a:latin typeface="Arial" charset="0"/>
            </a:endParaRPr>
          </a:p>
        </p:txBody>
      </p:sp>
      <p:sp>
        <p:nvSpPr>
          <p:cNvPr id="9219" name="Rectangle 2"/>
          <p:cNvSpPr>
            <a:spLocks noGrp="1" noChangeArrowheads="1"/>
          </p:cNvSpPr>
          <p:nvPr>
            <p:ph type="title" idx="4294967295"/>
          </p:nvPr>
        </p:nvSpPr>
        <p:spPr>
          <a:xfrm>
            <a:off x="755652" y="250031"/>
            <a:ext cx="7785100" cy="857250"/>
          </a:xfrm>
        </p:spPr>
        <p:txBody>
          <a:bodyPr/>
          <a:lstStyle/>
          <a:p>
            <a:pPr eaLnBrk="1" hangingPunct="1"/>
            <a:r>
              <a:rPr lang="en-US" altLang="zh-CN" dirty="0"/>
              <a:t>48 </a:t>
            </a:r>
            <a:r>
              <a:rPr lang="zh-CN" altLang="en-US" dirty="0"/>
              <a:t>位的 </a:t>
            </a:r>
            <a:r>
              <a:rPr lang="en-US" altLang="zh-CN" dirty="0"/>
              <a:t>MAC </a:t>
            </a:r>
            <a:r>
              <a:rPr lang="zh-CN" altLang="en-US" dirty="0"/>
              <a:t>地址</a:t>
            </a:r>
          </a:p>
        </p:txBody>
      </p:sp>
      <p:sp>
        <p:nvSpPr>
          <p:cNvPr id="9220" name="Rectangle 3"/>
          <p:cNvSpPr>
            <a:spLocks noGrp="1" noChangeArrowheads="1"/>
          </p:cNvSpPr>
          <p:nvPr>
            <p:ph type="body" idx="4294967295"/>
          </p:nvPr>
        </p:nvSpPr>
        <p:spPr>
          <a:xfrm>
            <a:off x="827090" y="1275161"/>
            <a:ext cx="7488237" cy="3294459"/>
          </a:xfrm>
        </p:spPr>
        <p:txBody>
          <a:bodyPr/>
          <a:lstStyle/>
          <a:p>
            <a:pPr eaLnBrk="1" hangingPunct="1">
              <a:lnSpc>
                <a:spcPct val="90000"/>
              </a:lnSpc>
            </a:pPr>
            <a:r>
              <a:rPr lang="en-US" altLang="zh-CN" dirty="0"/>
              <a:t>IEEE </a:t>
            </a:r>
            <a:r>
              <a:rPr lang="zh-CN" altLang="en-US" dirty="0"/>
              <a:t>的</a:t>
            </a:r>
            <a:r>
              <a:rPr lang="zh-CN" altLang="en-US" dirty="0">
                <a:solidFill>
                  <a:srgbClr val="CC3300"/>
                </a:solidFill>
              </a:rPr>
              <a:t>注册管理机构</a:t>
            </a:r>
            <a:r>
              <a:rPr lang="zh-CN" altLang="en-US" dirty="0"/>
              <a:t> </a:t>
            </a:r>
            <a:r>
              <a:rPr lang="en-US" altLang="zh-CN" dirty="0"/>
              <a:t>RA </a:t>
            </a:r>
            <a:r>
              <a:rPr lang="zh-CN" altLang="en-US" dirty="0"/>
              <a:t>负责向厂家分配地址字段的前三个字节</a:t>
            </a:r>
            <a:r>
              <a:rPr lang="en-US" altLang="zh-CN" dirty="0"/>
              <a:t>(</a:t>
            </a:r>
            <a:r>
              <a:rPr lang="zh-CN" altLang="en-US" dirty="0"/>
              <a:t>即高位 </a:t>
            </a:r>
            <a:r>
              <a:rPr lang="en-US" altLang="zh-CN" dirty="0"/>
              <a:t>24 </a:t>
            </a:r>
            <a:r>
              <a:rPr lang="zh-CN" altLang="en-US" dirty="0"/>
              <a:t>位</a:t>
            </a:r>
            <a:r>
              <a:rPr lang="en-US" altLang="zh-CN" dirty="0"/>
              <a:t>)</a:t>
            </a:r>
            <a:r>
              <a:rPr lang="zh-CN" altLang="en-US" dirty="0"/>
              <a:t>。</a:t>
            </a:r>
          </a:p>
          <a:p>
            <a:pPr lvl="1" eaLnBrk="1" hangingPunct="1">
              <a:lnSpc>
                <a:spcPct val="90000"/>
              </a:lnSpc>
            </a:pPr>
            <a:r>
              <a:rPr lang="zh-CN" altLang="en-US" dirty="0"/>
              <a:t>组织唯一标志符</a:t>
            </a:r>
            <a:r>
              <a:rPr lang="en-US" altLang="zh-CN" dirty="0"/>
              <a:t>OUI/</a:t>
            </a:r>
            <a:r>
              <a:rPr lang="zh-CN" altLang="en-US" dirty="0"/>
              <a:t>公司标志符</a:t>
            </a:r>
            <a:endParaRPr lang="en-US" altLang="zh-CN" dirty="0"/>
          </a:p>
          <a:p>
            <a:pPr eaLnBrk="1" hangingPunct="1">
              <a:lnSpc>
                <a:spcPct val="90000"/>
              </a:lnSpc>
            </a:pPr>
            <a:r>
              <a:rPr lang="zh-CN" altLang="en-US" dirty="0"/>
              <a:t>地址字段中的后三个字节</a:t>
            </a:r>
            <a:r>
              <a:rPr lang="en-US" altLang="zh-CN" dirty="0"/>
              <a:t>(</a:t>
            </a:r>
            <a:r>
              <a:rPr lang="zh-CN" altLang="en-US" dirty="0"/>
              <a:t>即低位 </a:t>
            </a:r>
            <a:r>
              <a:rPr lang="en-US" altLang="zh-CN" dirty="0"/>
              <a:t>24 </a:t>
            </a:r>
            <a:r>
              <a:rPr lang="zh-CN" altLang="en-US" dirty="0"/>
              <a:t>位</a:t>
            </a:r>
            <a:r>
              <a:rPr lang="en-US" altLang="zh-CN" dirty="0"/>
              <a:t>)</a:t>
            </a:r>
            <a:r>
              <a:rPr lang="zh-CN" altLang="en-US" dirty="0"/>
              <a:t>由厂家自行指派，称为</a:t>
            </a:r>
            <a:r>
              <a:rPr lang="zh-CN" altLang="en-US" dirty="0">
                <a:solidFill>
                  <a:srgbClr val="CC3300"/>
                </a:solidFill>
                <a:sym typeface="Arial" charset="0"/>
              </a:rPr>
              <a:t>扩展标识符</a:t>
            </a:r>
            <a:r>
              <a:rPr lang="zh-CN" altLang="en-US" dirty="0"/>
              <a:t>，必须保证生产出的适配器没有重复地址。</a:t>
            </a:r>
          </a:p>
          <a:p>
            <a:pPr lvl="1" eaLnBrk="1" hangingPunct="1">
              <a:lnSpc>
                <a:spcPct val="90000"/>
              </a:lnSpc>
            </a:pPr>
            <a:r>
              <a:rPr lang="zh-CN" altLang="en-US" dirty="0"/>
              <a:t>一个地址块可以生成</a:t>
            </a:r>
            <a:r>
              <a:rPr lang="en-US" altLang="zh-CN" dirty="0"/>
              <a:t>2</a:t>
            </a:r>
            <a:r>
              <a:rPr lang="en-US" altLang="zh-CN" baseline="30000" dirty="0"/>
              <a:t>24</a:t>
            </a:r>
            <a:r>
              <a:rPr lang="zh-CN" altLang="en-US" dirty="0"/>
              <a:t>个不同的地址。这种 </a:t>
            </a:r>
            <a:r>
              <a:rPr lang="en-US" altLang="zh-CN" dirty="0"/>
              <a:t>48 </a:t>
            </a:r>
            <a:r>
              <a:rPr lang="zh-CN" altLang="en-US" dirty="0"/>
              <a:t>位地址称为 </a:t>
            </a:r>
            <a:r>
              <a:rPr lang="en-US" altLang="zh-CN" dirty="0"/>
              <a:t>MAC-48</a:t>
            </a:r>
            <a:r>
              <a:rPr lang="zh-CN" altLang="en-US" dirty="0"/>
              <a:t>，它的通用名称是</a:t>
            </a:r>
            <a:r>
              <a:rPr lang="en-US" altLang="zh-CN" dirty="0"/>
              <a:t>EUI-48</a:t>
            </a:r>
            <a:r>
              <a:rPr lang="zh-CN" altLang="en-US" dirty="0"/>
              <a:t>。</a:t>
            </a:r>
          </a:p>
          <a:p>
            <a:pPr eaLnBrk="1" hangingPunct="1">
              <a:lnSpc>
                <a:spcPct val="90000"/>
              </a:lnSpc>
            </a:pPr>
            <a:r>
              <a:rPr lang="zh-CN" altLang="en-US" dirty="0"/>
              <a:t>“</a:t>
            </a:r>
            <a:r>
              <a:rPr lang="en-US" altLang="zh-CN" dirty="0"/>
              <a:t>MAC/</a:t>
            </a:r>
            <a:r>
              <a:rPr lang="zh-CN" altLang="en-US" dirty="0"/>
              <a:t>硬件地址”实际上就是适配器地址或适配器标识符</a:t>
            </a:r>
            <a:r>
              <a:rPr lang="en-US" altLang="zh-CN" dirty="0"/>
              <a:t>EUI-48</a:t>
            </a:r>
            <a:r>
              <a:rPr lang="zh-CN" altLang="en-US" dirty="0"/>
              <a:t>，固化在</a:t>
            </a:r>
            <a:r>
              <a:rPr lang="en-US" altLang="zh-CN" dirty="0"/>
              <a:t>ROM</a:t>
            </a:r>
            <a:r>
              <a:rPr lang="zh-CN" altLang="en-US" dirty="0"/>
              <a:t>中。</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txBox="1">
            <a:spLocks noGrp="1" noChangeArrowheads="1"/>
          </p:cNvSpPr>
          <p:nvPr/>
        </p:nvSpPr>
        <p:spPr bwMode="auto">
          <a:xfrm>
            <a:off x="6550043" y="4683919"/>
            <a:ext cx="22891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4" tIns="45702" rIns="91404" bIns="45702"/>
          <a:lstStyle>
            <a:lvl1pPr>
              <a:spcBef>
                <a:spcPct val="20000"/>
              </a:spcBef>
              <a:buClr>
                <a:schemeClr val="accent1"/>
              </a:buClr>
              <a:buFont typeface="Arial" charset="0"/>
              <a:buChar char="•"/>
              <a:defRPr sz="2400">
                <a:solidFill>
                  <a:schemeClr val="tx2"/>
                </a:solidFill>
                <a:latin typeface="Times New Roman" pitchFamily="18" charset="0"/>
                <a:ea typeface="宋体" pitchFamily="2" charset="-122"/>
              </a:defRPr>
            </a:lvl1pPr>
            <a:lvl2pPr marL="742950" indent="-285750">
              <a:spcBef>
                <a:spcPct val="20000"/>
              </a:spcBef>
              <a:buClr>
                <a:schemeClr val="accent1"/>
              </a:buClr>
              <a:buFont typeface="Arial" charset="0"/>
              <a:buChar char="•"/>
              <a:defRPr sz="2200">
                <a:solidFill>
                  <a:schemeClr val="tx2"/>
                </a:solidFill>
                <a:latin typeface="Times New Roman" pitchFamily="18" charset="0"/>
                <a:ea typeface="宋体" pitchFamily="2" charset="-122"/>
              </a:defRPr>
            </a:lvl2pPr>
            <a:lvl3pPr marL="1143000" indent="-228600">
              <a:spcBef>
                <a:spcPct val="20000"/>
              </a:spcBef>
              <a:buClr>
                <a:schemeClr val="accent1"/>
              </a:buClr>
              <a:buFont typeface="Arial" charset="0"/>
              <a:buChar char="•"/>
              <a:defRPr sz="2000">
                <a:solidFill>
                  <a:schemeClr val="tx2"/>
                </a:solidFill>
                <a:latin typeface="Times New Roman" pitchFamily="18" charset="0"/>
                <a:ea typeface="宋体" pitchFamily="2" charset="-122"/>
              </a:defRPr>
            </a:lvl3pPr>
            <a:lvl4pPr marL="16002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4pPr>
            <a:lvl5pPr marL="2057400" indent="-228600">
              <a:spcBef>
                <a:spcPct val="20000"/>
              </a:spcBef>
              <a:buClr>
                <a:schemeClr val="accent1"/>
              </a:buClr>
              <a:buFont typeface="Arial" charset="0"/>
              <a:buChar char="•"/>
              <a:defRPr>
                <a:solidFill>
                  <a:schemeClr val="tx2"/>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Font typeface="Arial" charset="0"/>
              <a:buChar char="•"/>
              <a:defRPr>
                <a:solidFill>
                  <a:schemeClr val="tx2"/>
                </a:solidFill>
                <a:latin typeface="Times New Roman" pitchFamily="18" charset="0"/>
                <a:ea typeface="宋体" pitchFamily="2" charset="-122"/>
              </a:defRPr>
            </a:lvl9pPr>
          </a:lstStyle>
          <a:p>
            <a:pPr algn="r" eaLnBrk="1" hangingPunct="1">
              <a:spcBef>
                <a:spcPct val="0"/>
              </a:spcBef>
              <a:buClrTx/>
              <a:buFont typeface="Arial" charset="0"/>
              <a:buNone/>
            </a:pPr>
            <a:fld id="{18EB6083-FA23-4CAA-82BB-F5D592A6B8C9}" type="slidenum">
              <a:rPr lang="zh-CN" altLang="en-US" sz="1400">
                <a:solidFill>
                  <a:schemeClr val="tx1"/>
                </a:solidFill>
                <a:latin typeface="Arial" charset="0"/>
              </a:rPr>
              <a:pPr algn="r" eaLnBrk="1" hangingPunct="1">
                <a:spcBef>
                  <a:spcPct val="0"/>
                </a:spcBef>
                <a:buClrTx/>
                <a:buFont typeface="Arial" charset="0"/>
                <a:buNone/>
              </a:pPr>
              <a:t>9</a:t>
            </a:fld>
            <a:endParaRPr lang="en-US" altLang="zh-CN" sz="1400">
              <a:solidFill>
                <a:schemeClr val="tx1"/>
              </a:solidFill>
              <a:latin typeface="Arial" charset="0"/>
            </a:endParaRPr>
          </a:p>
        </p:txBody>
      </p:sp>
      <p:sp>
        <p:nvSpPr>
          <p:cNvPr id="10243" name="Rectangle 2"/>
          <p:cNvSpPr>
            <a:spLocks noGrp="1" noRot="1" noChangeArrowheads="1"/>
          </p:cNvSpPr>
          <p:nvPr>
            <p:ph type="title" idx="4294967295"/>
          </p:nvPr>
        </p:nvSpPr>
        <p:spPr>
          <a:xfrm>
            <a:off x="755650" y="303610"/>
            <a:ext cx="7524750" cy="857250"/>
          </a:xfrm>
        </p:spPr>
        <p:txBody>
          <a:bodyPr anchor="ctr"/>
          <a:lstStyle/>
          <a:p>
            <a:pPr eaLnBrk="1" hangingPunct="1"/>
            <a:r>
              <a:rPr lang="zh-CN" altLang="en-US"/>
              <a:t>关于</a:t>
            </a:r>
            <a:r>
              <a:rPr lang="en-US" altLang="zh-CN"/>
              <a:t>MAC-48</a:t>
            </a:r>
            <a:r>
              <a:rPr lang="zh-CN" altLang="en-US"/>
              <a:t>的细节</a:t>
            </a:r>
            <a:endParaRPr lang="en-US" altLang="zh-CN"/>
          </a:p>
        </p:txBody>
      </p:sp>
      <p:sp>
        <p:nvSpPr>
          <p:cNvPr id="10244" name="Rectangle 3"/>
          <p:cNvSpPr>
            <a:spLocks noGrp="1" noRot="1" noChangeArrowheads="1"/>
          </p:cNvSpPr>
          <p:nvPr>
            <p:ph type="body" idx="4294967295"/>
          </p:nvPr>
        </p:nvSpPr>
        <p:spPr>
          <a:xfrm>
            <a:off x="990600" y="1200169"/>
            <a:ext cx="7469188" cy="3374231"/>
          </a:xfrm>
        </p:spPr>
        <p:txBody>
          <a:bodyPr/>
          <a:lstStyle/>
          <a:p>
            <a:pPr eaLnBrk="1" hangingPunct="1"/>
            <a:r>
              <a:rPr lang="zh-CN" altLang="en-US"/>
              <a:t>第一个字节的最低位：</a:t>
            </a:r>
            <a:r>
              <a:rPr lang="en-US" altLang="zh-CN"/>
              <a:t>Individual/Group</a:t>
            </a:r>
          </a:p>
          <a:p>
            <a:pPr lvl="1" eaLnBrk="1" hangingPunct="1"/>
            <a:r>
              <a:rPr lang="en-US" altLang="zh-CN"/>
              <a:t>I/G=0, </a:t>
            </a:r>
            <a:r>
              <a:rPr lang="zh-CN" altLang="en-US"/>
              <a:t>单个地址</a:t>
            </a:r>
            <a:endParaRPr lang="en-US" altLang="zh-CN"/>
          </a:p>
          <a:p>
            <a:pPr lvl="1" eaLnBrk="1" hangingPunct="1"/>
            <a:r>
              <a:rPr lang="en-US" altLang="zh-CN"/>
              <a:t>I/G=1</a:t>
            </a:r>
            <a:r>
              <a:rPr lang="zh-CN" altLang="en-US"/>
              <a:t>，组地址</a:t>
            </a:r>
          </a:p>
          <a:p>
            <a:pPr eaLnBrk="1" hangingPunct="1"/>
            <a:r>
              <a:rPr lang="zh-CN" altLang="en-US"/>
              <a:t>第一个字节的最低第二位：</a:t>
            </a:r>
            <a:r>
              <a:rPr lang="en-US" altLang="zh-CN"/>
              <a:t>Global/Local</a:t>
            </a:r>
          </a:p>
          <a:p>
            <a:pPr lvl="1" eaLnBrk="1" hangingPunct="1"/>
            <a:r>
              <a:rPr lang="en-US" altLang="zh-CN"/>
              <a:t>G/L=0, </a:t>
            </a:r>
            <a:r>
              <a:rPr lang="zh-CN" altLang="en-US"/>
              <a:t>全球管理</a:t>
            </a:r>
            <a:endParaRPr lang="en-US" altLang="zh-CN"/>
          </a:p>
          <a:p>
            <a:pPr lvl="1" eaLnBrk="1" hangingPunct="1"/>
            <a:r>
              <a:rPr lang="en-US" altLang="zh-CN"/>
              <a:t>G/L=1</a:t>
            </a:r>
            <a:r>
              <a:rPr lang="zh-CN" altLang="en-US"/>
              <a:t>，本地管理</a:t>
            </a:r>
            <a:endParaRPr lang="en-US" altLang="zh-CN"/>
          </a:p>
          <a:p>
            <a:pPr eaLnBrk="1" hangingPunct="1"/>
            <a:r>
              <a:rPr lang="zh-CN" altLang="en-US"/>
              <a:t>我们可以这样获取</a:t>
            </a:r>
            <a:r>
              <a:rPr lang="en-US" altLang="zh-CN"/>
              <a:t>MAC</a:t>
            </a:r>
            <a:r>
              <a:rPr lang="zh-CN" altLang="en-US"/>
              <a:t>地址 </a:t>
            </a:r>
          </a:p>
          <a:p>
            <a:pPr lvl="1" eaLnBrk="1" hangingPunct="1"/>
            <a:r>
              <a:rPr lang="zh-CN" altLang="en-US"/>
              <a:t>依次单击“开始”→“运行”→输入“</a:t>
            </a:r>
            <a:r>
              <a:rPr lang="en-US" altLang="zh-CN"/>
              <a:t>cmd”→</a:t>
            </a:r>
            <a:r>
              <a:rPr lang="zh-CN" altLang="en-US"/>
              <a:t>回车→输入“</a:t>
            </a:r>
            <a:r>
              <a:rPr lang="en-US" altLang="zh-CN"/>
              <a:t>ipconfig /all”→</a:t>
            </a:r>
            <a:r>
              <a:rPr lang="zh-CN" altLang="en-US"/>
              <a:t>回车 </a:t>
            </a: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sPri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CDESIGNN</Template>
  <TotalTime>360</TotalTime>
  <Pages>0</Pages>
  <Words>6002</Words>
  <Characters>0</Characters>
  <Application>Microsoft Office PowerPoint</Application>
  <DocSecurity>0</DocSecurity>
  <PresentationFormat>全屏显示(16:9)</PresentationFormat>
  <Lines>0</Lines>
  <Paragraphs>968</Paragraphs>
  <Slides>71</Slides>
  <Notes>29</Notes>
  <HiddenSlides>0</HiddenSlides>
  <MMClips>0</MMClips>
  <ScaleCrop>false</ScaleCrop>
  <HeadingPairs>
    <vt:vector size="8" baseType="variant">
      <vt:variant>
        <vt:lpstr>已用的字体</vt:lpstr>
      </vt:variant>
      <vt:variant>
        <vt:i4>17</vt:i4>
      </vt:variant>
      <vt:variant>
        <vt:lpstr>主题</vt:lpstr>
      </vt:variant>
      <vt:variant>
        <vt:i4>7</vt:i4>
      </vt:variant>
      <vt:variant>
        <vt:lpstr>嵌入 OLE 服务器</vt:lpstr>
      </vt:variant>
      <vt:variant>
        <vt:i4>1</vt:i4>
      </vt:variant>
      <vt:variant>
        <vt:lpstr>幻灯片标题</vt:lpstr>
      </vt:variant>
      <vt:variant>
        <vt:i4>71</vt:i4>
      </vt:variant>
    </vt:vector>
  </HeadingPairs>
  <TitlesOfParts>
    <vt:vector size="96" baseType="lpstr">
      <vt:lpstr>等线</vt:lpstr>
      <vt:lpstr>黑体</vt:lpstr>
      <vt:lpstr>Microsoft YaHei</vt:lpstr>
      <vt:lpstr>Microsoft YaHei</vt:lpstr>
      <vt:lpstr>幼圆</vt:lpstr>
      <vt:lpstr>Algerian</vt:lpstr>
      <vt:lpstr>Arial</vt:lpstr>
      <vt:lpstr>Arial Black</vt:lpstr>
      <vt:lpstr>Calibri</vt:lpstr>
      <vt:lpstr>Impact</vt:lpstr>
      <vt:lpstr>lato</vt:lpstr>
      <vt:lpstr>Open Sans</vt:lpstr>
      <vt:lpstr>Roboto</vt:lpstr>
      <vt:lpstr>Tahoma</vt:lpstr>
      <vt:lpstr>Times New Roman</vt:lpstr>
      <vt:lpstr>Wingdings</vt:lpstr>
      <vt:lpstr>Wingdings 2</vt:lpstr>
      <vt:lpstr>吉祥如意</vt:lpstr>
      <vt:lpstr>NewsPrint</vt:lpstr>
      <vt:lpstr>Office 主题​​</vt:lpstr>
      <vt:lpstr>1_Office 主题​​</vt:lpstr>
      <vt:lpstr>2_Office 主题​​</vt:lpstr>
      <vt:lpstr>3_Office 主题​​</vt:lpstr>
      <vt:lpstr>4_Office 主题​​</vt:lpstr>
      <vt:lpstr>Equation.3</vt:lpstr>
      <vt:lpstr>第 3 章  数据链路层III</vt:lpstr>
      <vt:lpstr>以太网的前世今生</vt:lpstr>
      <vt:lpstr>以太网的前世今生</vt:lpstr>
      <vt:lpstr>以太网的前世今生</vt:lpstr>
      <vt:lpstr>以太网的前世今生</vt:lpstr>
      <vt:lpstr>以太网的前世今生</vt:lpstr>
      <vt:lpstr>3.3.5   以太网的 MAC 层</vt:lpstr>
      <vt:lpstr>48 位的 MAC 地址</vt:lpstr>
      <vt:lpstr>关于MAC-48的细节</vt:lpstr>
      <vt:lpstr>适配器检查 MAC 地址 </vt:lpstr>
      <vt:lpstr>经典以太网 - MAC子层协议</vt:lpstr>
      <vt:lpstr>2. MAC 帧的格式 </vt:lpstr>
      <vt:lpstr>PowerPoint 演示文稿</vt:lpstr>
      <vt:lpstr>以太网 V2 的 MAC 帧格式</vt:lpstr>
      <vt:lpstr>以太网 V2 的 MAC 帧格式</vt:lpstr>
      <vt:lpstr>以太网 V2 的 MAC 帧格式</vt:lpstr>
      <vt:lpstr>以太网 V2 的 MAC 帧格式</vt:lpstr>
      <vt:lpstr>PowerPoint 演示文稿</vt:lpstr>
      <vt:lpstr>PowerPoint 演示文稿</vt:lpstr>
      <vt:lpstr>无效的 MAC 帧 </vt:lpstr>
      <vt:lpstr>帧间最小间隔 </vt:lpstr>
      <vt:lpstr>3.4  扩展的局域网</vt:lpstr>
      <vt:lpstr>用多个集线器可连成更大的局域网</vt:lpstr>
      <vt:lpstr>用集线器组成更大的局域网</vt:lpstr>
      <vt:lpstr>用集线器扩展局域网 </vt:lpstr>
      <vt:lpstr>在数据链路层扩展局域网 </vt:lpstr>
      <vt:lpstr>1. 网桥的内部结构 </vt:lpstr>
      <vt:lpstr>使用网桥带来的好处 </vt:lpstr>
      <vt:lpstr>网桥使各网段成为隔离开的碰撞域 </vt:lpstr>
      <vt:lpstr>使用网桥带来的缺点 </vt:lpstr>
      <vt:lpstr>PowerPoint 演示文稿</vt:lpstr>
      <vt:lpstr> 数据链路层交换原理</vt:lpstr>
      <vt:lpstr>网桥和集线器（或转发器）不同 </vt:lpstr>
      <vt:lpstr>多接口网桥——以太网交换机 </vt:lpstr>
      <vt:lpstr>以太网交换机的特点</vt:lpstr>
      <vt:lpstr>独占传输媒体的带宽 </vt:lpstr>
      <vt:lpstr>以太网交换机的自学习举例</vt:lpstr>
      <vt:lpstr>冗余链路造成兜圈子问题</vt:lpstr>
      <vt:lpstr>用以太网交换机扩展局域网 </vt:lpstr>
      <vt:lpstr>从总线以太网到星状以太网</vt:lpstr>
      <vt:lpstr>利用以太网交换机实现虚拟局域网 </vt:lpstr>
      <vt:lpstr>PowerPoint 演示文稿</vt:lpstr>
      <vt:lpstr>PowerPoint 演示文稿</vt:lpstr>
      <vt:lpstr>PowerPoint 演示文稿</vt:lpstr>
      <vt:lpstr>PowerPoint 演示文稿</vt:lpstr>
      <vt:lpstr>虚拟局域网使用的以太网帧格式</vt:lpstr>
      <vt:lpstr>3.5   高速以太网</vt:lpstr>
      <vt:lpstr>100BASE-T 以太网的特点</vt:lpstr>
      <vt:lpstr>三种不同的物理层标准(表3-1) </vt:lpstr>
      <vt:lpstr>吉比特以太网802.3z</vt:lpstr>
      <vt:lpstr>吉比特以太网的物理层 （表3-2）</vt:lpstr>
      <vt:lpstr>吉比特以太网的配置举例 </vt:lpstr>
      <vt:lpstr>10 吉比特以太网</vt:lpstr>
      <vt:lpstr>40GE/100GE以太网</vt:lpstr>
      <vt:lpstr>端到端的以太网传输 </vt:lpstr>
      <vt:lpstr>以太网从 10 Mb/s 到100 Gb/s 的演进 </vt:lpstr>
      <vt:lpstr>以太网的未来</vt:lpstr>
      <vt:lpstr>以太网的未来</vt:lpstr>
      <vt:lpstr>以太网的未来</vt:lpstr>
      <vt:lpstr>以太网的未来</vt:lpstr>
      <vt:lpstr>使用高速以太网进行宽带接入</vt:lpstr>
      <vt:lpstr>PPPoE（补充）</vt:lpstr>
      <vt:lpstr>PPPoE组网方式</vt:lpstr>
      <vt:lpstr>PPPoE组网方式</vt:lpstr>
      <vt:lpstr>PPPoE报文格式</vt:lpstr>
      <vt:lpstr>PPPoE报文格式</vt:lpstr>
      <vt:lpstr>PPPoE工作过程</vt:lpstr>
      <vt:lpstr>PPPoE工作过程</vt:lpstr>
      <vt:lpstr>PPPoE工作过程</vt:lpstr>
      <vt:lpstr>PPPoE工作过程</vt:lpstr>
      <vt:lpstr>PPPoE工作过程</vt:lpstr>
    </vt:vector>
  </TitlesOfParts>
  <Company>NICE</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edward</cp:lastModifiedBy>
  <cp:revision>458</cp:revision>
  <dcterms:created xsi:type="dcterms:W3CDTF">2004-03-02T12:35:10Z</dcterms:created>
  <dcterms:modified xsi:type="dcterms:W3CDTF">2023-10-06T16:43:15Z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